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Dancing Script Bold" panose="020B0604020202020204" charset="-93"/>
      <p:regular r:id="rId24"/>
    </p:embeddedFont>
    <p:embeddedFont>
      <p:font typeface="Gadugi" panose="020B0502040204020203" pitchFamily="34" charset="0"/>
      <p:regular r:id="rId25"/>
      <p:bold r:id="rId26"/>
    </p:embeddedFont>
    <p:embeddedFont>
      <p:font typeface="Gill Sans MT" panose="020B0502020104020203" pitchFamily="34" charset="0"/>
      <p:regular r:id="rId27"/>
      <p:bold r:id="rId28"/>
      <p:italic r:id="rId29"/>
      <p:boldItalic r:id="rId30"/>
    </p:embeddedFont>
    <p:embeddedFont>
      <p:font typeface="Glacial Indifference" panose="020B0604020202020204" charset="0"/>
      <p:regular r:id="rId31"/>
    </p:embeddedFont>
    <p:embeddedFont>
      <p:font typeface="Glacial Indifference Bold" panose="020B0604020202020204" charset="0"/>
      <p:regular r:id="rId32"/>
    </p:embeddedFont>
    <p:embeddedFont>
      <p:font typeface="Moontime" panose="020B0604020202020204" charset="0"/>
      <p:regular r:id="rId33"/>
    </p:embeddedFont>
    <p:embeddedFont>
      <p:font typeface="Open Sans Light" panose="020B0306030504020204" pitchFamily="34"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1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226"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43979-9C76-4F89-A0FC-EF0FD9C6F547}" type="datetimeFigureOut">
              <a:rPr lang="vi-VN" smtClean="0"/>
              <a:t>12/06/2023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B386A9-36E9-4A02-AB7C-32C455A301EC}" type="slidenum">
              <a:rPr lang="vi-VN" smtClean="0"/>
              <a:t>‹#›</a:t>
            </a:fld>
            <a:endParaRPr lang="vi-VN"/>
          </a:p>
        </p:txBody>
      </p:sp>
    </p:spTree>
    <p:extLst>
      <p:ext uri="{BB962C8B-B14F-4D97-AF65-F5344CB8AC3E}">
        <p14:creationId xmlns:p14="http://schemas.microsoft.com/office/powerpoint/2010/main" val="1006990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BB386A9-36E9-4A02-AB7C-32C455A301EC}" type="slidenum">
              <a:rPr lang="vi-VN" smtClean="0"/>
              <a:t>7</a:t>
            </a:fld>
            <a:endParaRPr lang="vi-VN"/>
          </a:p>
        </p:txBody>
      </p:sp>
    </p:spTree>
    <p:extLst>
      <p:ext uri="{BB962C8B-B14F-4D97-AF65-F5344CB8AC3E}">
        <p14:creationId xmlns:p14="http://schemas.microsoft.com/office/powerpoint/2010/main" val="215225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BB386A9-36E9-4A02-AB7C-32C455A301EC}" type="slidenum">
              <a:rPr lang="vi-VN" smtClean="0"/>
              <a:t>8</a:t>
            </a:fld>
            <a:endParaRPr lang="vi-VN"/>
          </a:p>
        </p:txBody>
      </p:sp>
    </p:spTree>
    <p:extLst>
      <p:ext uri="{BB962C8B-B14F-4D97-AF65-F5344CB8AC3E}">
        <p14:creationId xmlns:p14="http://schemas.microsoft.com/office/powerpoint/2010/main" val="30592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42.gif"/><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42.gif"/><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2.sv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0.svg"/><Relationship Id="rId7" Type="http://schemas.openxmlformats.org/officeDocument/2006/relationships/image" Target="../media/image5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53.png"/><Relationship Id="rId4" Type="http://schemas.openxmlformats.org/officeDocument/2006/relationships/image" Target="../media/image1.pn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0.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1.sv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37.png"/><Relationship Id="rId4" Type="http://schemas.openxmlformats.org/officeDocument/2006/relationships/image" Target="../media/image11.sv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6" name="Freeform 6"/>
          <p:cNvSpPr/>
          <p:nvPr/>
        </p:nvSpPr>
        <p:spPr>
          <a:xfrm>
            <a:off x="9737070" y="-5753100"/>
            <a:ext cx="13902753" cy="13381400"/>
          </a:xfrm>
          <a:custGeom>
            <a:avLst/>
            <a:gdLst/>
            <a:ahLst/>
            <a:cxnLst/>
            <a:rect l="l" t="t" r="r" b="b"/>
            <a:pathLst>
              <a:path w="13902753" h="13381400">
                <a:moveTo>
                  <a:pt x="0" y="0"/>
                </a:moveTo>
                <a:lnTo>
                  <a:pt x="13902754" y="0"/>
                </a:lnTo>
                <a:lnTo>
                  <a:pt x="13902754" y="13381400"/>
                </a:lnTo>
                <a:lnTo>
                  <a:pt x="0" y="13381400"/>
                </a:lnTo>
                <a:lnTo>
                  <a:pt x="0" y="0"/>
                </a:lnTo>
                <a:close/>
              </a:path>
            </a:pathLst>
          </a:custGeom>
          <a:blipFill>
            <a:blip r:embed="rId2"/>
            <a:stretch>
              <a:fillRect/>
            </a:stretch>
          </a:blipFill>
        </p:spPr>
      </p:sp>
      <p:sp>
        <p:nvSpPr>
          <p:cNvPr id="2" name="Freeform 2"/>
          <p:cNvSpPr/>
          <p:nvPr/>
        </p:nvSpPr>
        <p:spPr>
          <a:xfrm>
            <a:off x="-8458200" y="1257300"/>
            <a:ext cx="13902753" cy="13381400"/>
          </a:xfrm>
          <a:custGeom>
            <a:avLst/>
            <a:gdLst/>
            <a:ahLst/>
            <a:cxnLst/>
            <a:rect l="l" t="t" r="r" b="b"/>
            <a:pathLst>
              <a:path w="13902753" h="13381400">
                <a:moveTo>
                  <a:pt x="0" y="0"/>
                </a:moveTo>
                <a:lnTo>
                  <a:pt x="13902754" y="0"/>
                </a:lnTo>
                <a:lnTo>
                  <a:pt x="13902754" y="13381400"/>
                </a:lnTo>
                <a:lnTo>
                  <a:pt x="0" y="13381400"/>
                </a:lnTo>
                <a:lnTo>
                  <a:pt x="0" y="0"/>
                </a:lnTo>
                <a:close/>
              </a:path>
            </a:pathLst>
          </a:custGeom>
          <a:blipFill>
            <a:blip r:embed="rId2"/>
            <a:stretch>
              <a:fillRect/>
            </a:stretch>
          </a:blipFill>
        </p:spPr>
      </p:sp>
      <p:sp>
        <p:nvSpPr>
          <p:cNvPr id="3" name="Freeform 3"/>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057400" y="1604612"/>
            <a:ext cx="14454998" cy="6941131"/>
          </a:xfrm>
          <a:prstGeom prst="rect">
            <a:avLst/>
          </a:prstGeom>
        </p:spPr>
        <p:txBody>
          <a:bodyPr wrap="square" lIns="0" tIns="0" rIns="0" bIns="0" rtlCol="0" anchor="t">
            <a:spAutoFit/>
          </a:bodyPr>
          <a:lstStyle/>
          <a:p>
            <a:pPr algn="ctr">
              <a:lnSpc>
                <a:spcPts val="12421"/>
              </a:lnSpc>
            </a:pPr>
            <a:r>
              <a:rPr lang="en-US" sz="9600" b="1" spc="1472" dirty="0">
                <a:solidFill>
                  <a:srgbClr val="22423D"/>
                </a:solidFill>
                <a:latin typeface="Times New Roman" panose="02020603050405020304" pitchFamily="18" charset="0"/>
                <a:ea typeface="Gadugi" panose="020B0502040204020203" pitchFamily="34" charset="0"/>
                <a:cs typeface="Times New Roman" panose="02020603050405020304" pitchFamily="18" charset="0"/>
              </a:rPr>
              <a:t>QUẢN LÝ DỰÁN</a:t>
            </a:r>
          </a:p>
          <a:p>
            <a:pPr algn="ctr">
              <a:lnSpc>
                <a:spcPts val="10601"/>
              </a:lnSpc>
            </a:pPr>
            <a:r>
              <a:rPr lang="en-US" sz="7572" spc="1257" dirty="0">
                <a:solidFill>
                  <a:srgbClr val="22423D"/>
                </a:solidFill>
                <a:latin typeface="Glacial Indifference"/>
              </a:rPr>
              <a:t>XÂY DỰNG WEBSITE MUA SẮM TRỰC TUYẾN, HỖ TRỢ QUẢN LÝ TẠI SIÊU THỊ GREENMART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357482" y="-1198453"/>
            <a:ext cx="5379180" cy="4714119"/>
            <a:chOff x="-894958" y="491087"/>
            <a:chExt cx="7172240" cy="6285491"/>
          </a:xfrm>
        </p:grpSpPr>
        <p:sp>
          <p:nvSpPr>
            <p:cNvPr id="3" name="Freeform 3"/>
            <p:cNvSpPr/>
            <p:nvPr/>
          </p:nvSpPr>
          <p:spPr>
            <a:xfrm rot="16664907">
              <a:off x="-451584" y="47713"/>
              <a:ext cx="6285491" cy="7172240"/>
            </a:xfrm>
            <a:custGeom>
              <a:avLst/>
              <a:gdLst/>
              <a:ahLst/>
              <a:cxnLst/>
              <a:rect l="l" t="t" r="r" b="b"/>
              <a:pathLst>
                <a:path w="6285491" h="7172240">
                  <a:moveTo>
                    <a:pt x="0" y="0"/>
                  </a:moveTo>
                  <a:lnTo>
                    <a:pt x="6285491" y="0"/>
                  </a:lnTo>
                  <a:lnTo>
                    <a:pt x="6285491" y="7172240"/>
                  </a:lnTo>
                  <a:lnTo>
                    <a:pt x="0" y="7172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dirty="0"/>
            </a:p>
          </p:txBody>
        </p:sp>
        <p:sp>
          <p:nvSpPr>
            <p:cNvPr id="4" name="TextBox 4"/>
            <p:cNvSpPr txBox="1"/>
            <p:nvPr/>
          </p:nvSpPr>
          <p:spPr>
            <a:xfrm>
              <a:off x="-478538" y="3478380"/>
              <a:ext cx="6339398" cy="571653"/>
            </a:xfrm>
            <a:prstGeom prst="rect">
              <a:avLst/>
            </a:prstGeom>
          </p:spPr>
          <p:txBody>
            <a:bodyPr lIns="0" tIns="0" rIns="0" bIns="0" rtlCol="0" anchor="t">
              <a:spAutoFit/>
            </a:bodyPr>
            <a:lstStyle/>
            <a:p>
              <a:pPr>
                <a:lnSpc>
                  <a:spcPts val="3471"/>
                </a:lnSpc>
              </a:pPr>
              <a:r>
                <a:rPr lang="en-US" sz="2777" b="1" spc="461" dirty="0">
                  <a:solidFill>
                    <a:srgbClr val="22423D"/>
                  </a:solidFill>
                  <a:latin typeface="Times New Roman" panose="02020603050405020304" pitchFamily="18" charset="0"/>
                  <a:cs typeface="Times New Roman" panose="02020603050405020304" pitchFamily="18" charset="0"/>
                </a:rPr>
                <a:t>GIẢI QUYẾT SỰ CỐ 2</a:t>
              </a:r>
            </a:p>
          </p:txBody>
        </p:sp>
      </p:grpSp>
      <p:sp>
        <p:nvSpPr>
          <p:cNvPr id="5" name="Freeform 5"/>
          <p:cNvSpPr/>
          <p:nvPr/>
        </p:nvSpPr>
        <p:spPr>
          <a:xfrm>
            <a:off x="1571872" y="2301070"/>
            <a:ext cx="14443814" cy="4939512"/>
          </a:xfrm>
          <a:custGeom>
            <a:avLst/>
            <a:gdLst/>
            <a:ahLst/>
            <a:cxnLst/>
            <a:rect l="l" t="t" r="r" b="b"/>
            <a:pathLst>
              <a:path w="14443814" h="4939512">
                <a:moveTo>
                  <a:pt x="0" y="0"/>
                </a:moveTo>
                <a:lnTo>
                  <a:pt x="14443814" y="0"/>
                </a:lnTo>
                <a:lnTo>
                  <a:pt x="14443814" y="4939512"/>
                </a:lnTo>
                <a:lnTo>
                  <a:pt x="0" y="4939512"/>
                </a:lnTo>
                <a:lnTo>
                  <a:pt x="0" y="0"/>
                </a:lnTo>
                <a:close/>
              </a:path>
            </a:pathLst>
          </a:custGeom>
          <a:blipFill>
            <a:blip r:embed="rId4"/>
            <a:stretch>
              <a:fillRect/>
            </a:stretch>
          </a:blipFill>
        </p:spPr>
      </p:sp>
      <p:sp>
        <p:nvSpPr>
          <p:cNvPr id="6" name="Freeform 6"/>
          <p:cNvSpPr/>
          <p:nvPr/>
        </p:nvSpPr>
        <p:spPr>
          <a:xfrm>
            <a:off x="2590800" y="2670716"/>
            <a:ext cx="11715744" cy="4200219"/>
          </a:xfrm>
          <a:custGeom>
            <a:avLst/>
            <a:gdLst/>
            <a:ahLst/>
            <a:cxnLst/>
            <a:rect l="l" t="t" r="r" b="b"/>
            <a:pathLst>
              <a:path w="11715744" h="4200219">
                <a:moveTo>
                  <a:pt x="0" y="0"/>
                </a:moveTo>
                <a:lnTo>
                  <a:pt x="11715744" y="0"/>
                </a:lnTo>
                <a:lnTo>
                  <a:pt x="11715744" y="4200219"/>
                </a:lnTo>
                <a:lnTo>
                  <a:pt x="0" y="4200219"/>
                </a:lnTo>
                <a:lnTo>
                  <a:pt x="0" y="0"/>
                </a:lnTo>
                <a:close/>
              </a:path>
            </a:pathLst>
          </a:custGeom>
          <a:blipFill>
            <a:blip r:embed="rId5"/>
            <a:stretch>
              <a:fillRect/>
            </a:stretch>
          </a:blipFill>
        </p:spPr>
      </p:sp>
      <p:sp>
        <p:nvSpPr>
          <p:cNvPr id="7" name="TextBox 7"/>
          <p:cNvSpPr txBox="1"/>
          <p:nvPr/>
        </p:nvSpPr>
        <p:spPr>
          <a:xfrm>
            <a:off x="1028700" y="7801466"/>
            <a:ext cx="15530159" cy="1456834"/>
          </a:xfrm>
          <a:prstGeom prst="rect">
            <a:avLst/>
          </a:prstGeom>
        </p:spPr>
        <p:txBody>
          <a:bodyPr lIns="0" tIns="0" rIns="0" bIns="0" rtlCol="0" anchor="t">
            <a:spAutoFit/>
          </a:bodyPr>
          <a:lstStyle/>
          <a:p>
            <a:pPr algn="just">
              <a:lnSpc>
                <a:spcPts val="3846"/>
              </a:lnSpc>
            </a:pPr>
            <a:r>
              <a:rPr lang="en-US" sz="3077" spc="510" dirty="0" err="1">
                <a:solidFill>
                  <a:srgbClr val="22423D"/>
                </a:solidFill>
                <a:latin typeface="Glacial Indifference"/>
              </a:rPr>
              <a:t>Sử</a:t>
            </a:r>
            <a:r>
              <a:rPr lang="en-US" sz="3077" spc="510" dirty="0">
                <a:solidFill>
                  <a:srgbClr val="22423D"/>
                </a:solidFill>
                <a:latin typeface="Glacial Indifference"/>
              </a:rPr>
              <a:t> </a:t>
            </a:r>
            <a:r>
              <a:rPr lang="en-US" sz="3077" spc="510" dirty="0" err="1">
                <a:solidFill>
                  <a:srgbClr val="22423D"/>
                </a:solidFill>
                <a:latin typeface="Glacial Indifference"/>
              </a:rPr>
              <a:t>dụng</a:t>
            </a:r>
            <a:r>
              <a:rPr lang="en-US" sz="3077" spc="510" dirty="0">
                <a:solidFill>
                  <a:srgbClr val="22423D"/>
                </a:solidFill>
                <a:latin typeface="Glacial Indifference"/>
              </a:rPr>
              <a:t> CHANGE WORKING TIME </a:t>
            </a:r>
            <a:r>
              <a:rPr lang="en-US" sz="3077" spc="510" dirty="0" err="1">
                <a:solidFill>
                  <a:srgbClr val="22423D"/>
                </a:solidFill>
                <a:latin typeface="Glacial Indifference"/>
              </a:rPr>
              <a:t>của</a:t>
            </a:r>
            <a:r>
              <a:rPr lang="en-US" sz="3077" spc="510" dirty="0">
                <a:solidFill>
                  <a:srgbClr val="22423D"/>
                </a:solidFill>
                <a:latin typeface="Glacial Indifference"/>
              </a:rPr>
              <a:t> MS Project </a:t>
            </a:r>
            <a:r>
              <a:rPr lang="en-US" sz="3077" spc="510" dirty="0" err="1">
                <a:solidFill>
                  <a:srgbClr val="22423D"/>
                </a:solidFill>
                <a:latin typeface="Glacial Indifference"/>
              </a:rPr>
              <a:t>để</a:t>
            </a:r>
            <a:r>
              <a:rPr lang="en-US" sz="3077" spc="510" dirty="0">
                <a:solidFill>
                  <a:srgbClr val="22423D"/>
                </a:solidFill>
                <a:latin typeface="Glacial Indifference"/>
              </a:rPr>
              <a:t> </a:t>
            </a:r>
            <a:r>
              <a:rPr lang="en-US" sz="3077" spc="510" dirty="0" err="1">
                <a:solidFill>
                  <a:srgbClr val="22423D"/>
                </a:solidFill>
                <a:latin typeface="Glacial Indifference"/>
              </a:rPr>
              <a:t>thiết</a:t>
            </a:r>
            <a:r>
              <a:rPr lang="en-US" sz="3077" spc="510" dirty="0">
                <a:solidFill>
                  <a:srgbClr val="22423D"/>
                </a:solidFill>
                <a:latin typeface="Glacial Indifference"/>
              </a:rPr>
              <a:t> </a:t>
            </a:r>
            <a:r>
              <a:rPr lang="en-US" sz="3077" spc="510" dirty="0" err="1">
                <a:solidFill>
                  <a:srgbClr val="22423D"/>
                </a:solidFill>
                <a:latin typeface="Glacial Indifference"/>
              </a:rPr>
              <a:t>lập</a:t>
            </a:r>
            <a:r>
              <a:rPr lang="en-US" sz="3077" spc="510" dirty="0">
                <a:solidFill>
                  <a:srgbClr val="22423D"/>
                </a:solidFill>
                <a:latin typeface="Glacial Indifference"/>
              </a:rPr>
              <a:t> </a:t>
            </a:r>
            <a:r>
              <a:rPr lang="en-US" sz="3077" spc="510" dirty="0" err="1">
                <a:solidFill>
                  <a:srgbClr val="22423D"/>
                </a:solidFill>
                <a:latin typeface="Glacial Indifference"/>
              </a:rPr>
              <a:t>thời</a:t>
            </a:r>
            <a:r>
              <a:rPr lang="en-US" sz="3077" spc="510" dirty="0">
                <a:solidFill>
                  <a:srgbClr val="22423D"/>
                </a:solidFill>
                <a:latin typeface="Glacial Indifference"/>
              </a:rPr>
              <a:t> </a:t>
            </a:r>
            <a:r>
              <a:rPr lang="en-US" sz="3077" spc="510" dirty="0" err="1">
                <a:solidFill>
                  <a:srgbClr val="22423D"/>
                </a:solidFill>
                <a:latin typeface="Glacial Indifference"/>
              </a:rPr>
              <a:t>gian</a:t>
            </a:r>
            <a:r>
              <a:rPr lang="en-US" sz="3077" spc="510" dirty="0">
                <a:solidFill>
                  <a:srgbClr val="22423D"/>
                </a:solidFill>
                <a:latin typeface="Glacial Indifference"/>
              </a:rPr>
              <a:t> </a:t>
            </a:r>
            <a:r>
              <a:rPr lang="en-US" sz="3077" spc="510" dirty="0" err="1">
                <a:solidFill>
                  <a:srgbClr val="22423D"/>
                </a:solidFill>
                <a:latin typeface="Glacial Indifference"/>
              </a:rPr>
              <a:t>nghỉ</a:t>
            </a:r>
            <a:r>
              <a:rPr lang="en-US" sz="3077" spc="510" dirty="0">
                <a:solidFill>
                  <a:srgbClr val="22423D"/>
                </a:solidFill>
                <a:latin typeface="Glacial Indifference"/>
              </a:rPr>
              <a:t> </a:t>
            </a:r>
            <a:r>
              <a:rPr lang="en-US" sz="3077" spc="510" dirty="0" err="1">
                <a:solidFill>
                  <a:srgbClr val="22423D"/>
                </a:solidFill>
                <a:latin typeface="Glacial Indifference"/>
              </a:rPr>
              <a:t>lễ</a:t>
            </a:r>
            <a:r>
              <a:rPr lang="en-US" sz="3077" spc="510" dirty="0">
                <a:solidFill>
                  <a:srgbClr val="22423D"/>
                </a:solidFill>
                <a:latin typeface="Glacial Indifference"/>
              </a:rPr>
              <a:t> </a:t>
            </a:r>
            <a:r>
              <a:rPr lang="en-US" sz="3077" spc="510" dirty="0" err="1">
                <a:solidFill>
                  <a:srgbClr val="22423D"/>
                </a:solidFill>
                <a:latin typeface="Glacial Indifference"/>
              </a:rPr>
              <a:t>cho</a:t>
            </a:r>
            <a:r>
              <a:rPr lang="en-US" sz="3077" spc="510" dirty="0">
                <a:solidFill>
                  <a:srgbClr val="22423D"/>
                </a:solidFill>
                <a:latin typeface="Glacial Indifference"/>
              </a:rPr>
              <a:t> </a:t>
            </a:r>
            <a:r>
              <a:rPr lang="en-US" sz="3077" spc="510" dirty="0" err="1">
                <a:solidFill>
                  <a:srgbClr val="22423D"/>
                </a:solidFill>
                <a:latin typeface="Glacial Indifference"/>
              </a:rPr>
              <a:t>dự</a:t>
            </a:r>
            <a:r>
              <a:rPr lang="en-US" sz="3077" spc="510" dirty="0">
                <a:solidFill>
                  <a:srgbClr val="22423D"/>
                </a:solidFill>
                <a:latin typeface="Glacial Indifference"/>
              </a:rPr>
              <a:t> </a:t>
            </a:r>
            <a:r>
              <a:rPr lang="en-US" sz="3077" spc="510" dirty="0" err="1">
                <a:solidFill>
                  <a:srgbClr val="22423D"/>
                </a:solidFill>
                <a:latin typeface="Glacial Indifference"/>
              </a:rPr>
              <a:t>án</a:t>
            </a:r>
            <a:r>
              <a:rPr lang="en-US" sz="3077" spc="510" dirty="0">
                <a:solidFill>
                  <a:srgbClr val="22423D"/>
                </a:solidFill>
                <a:latin typeface="Glacial Indifference"/>
              </a:rPr>
              <a:t> </a:t>
            </a:r>
            <a:r>
              <a:rPr lang="en-US" sz="3077" spc="510" dirty="0" err="1">
                <a:solidFill>
                  <a:srgbClr val="22423D"/>
                </a:solidFill>
                <a:latin typeface="Glacial Indifference"/>
              </a:rPr>
              <a:t>thì</a:t>
            </a:r>
            <a:r>
              <a:rPr lang="en-US" sz="3077" spc="510" dirty="0">
                <a:solidFill>
                  <a:srgbClr val="22423D"/>
                </a:solidFill>
                <a:latin typeface="Glacial Indifference"/>
              </a:rPr>
              <a:t> </a:t>
            </a:r>
            <a:r>
              <a:rPr lang="en-US" sz="3077" spc="510" dirty="0" err="1">
                <a:solidFill>
                  <a:srgbClr val="22423D"/>
                </a:solidFill>
                <a:latin typeface="Glacial Indifference"/>
              </a:rPr>
              <a:t>dự</a:t>
            </a:r>
            <a:r>
              <a:rPr lang="en-US" sz="3077" spc="510" dirty="0">
                <a:solidFill>
                  <a:srgbClr val="22423D"/>
                </a:solidFill>
                <a:latin typeface="Glacial Indifference"/>
              </a:rPr>
              <a:t> </a:t>
            </a:r>
            <a:r>
              <a:rPr lang="en-US" sz="3077" spc="510" dirty="0" err="1">
                <a:solidFill>
                  <a:srgbClr val="22423D"/>
                </a:solidFill>
                <a:latin typeface="Glacial Indifference"/>
              </a:rPr>
              <a:t>án</a:t>
            </a:r>
            <a:r>
              <a:rPr lang="en-US" sz="3077" spc="510" dirty="0">
                <a:solidFill>
                  <a:srgbClr val="22423D"/>
                </a:solidFill>
                <a:latin typeface="Glacial Indifference"/>
              </a:rPr>
              <a:t> </a:t>
            </a:r>
            <a:r>
              <a:rPr lang="en-US" sz="3077" spc="510" dirty="0" err="1">
                <a:solidFill>
                  <a:srgbClr val="22423D"/>
                </a:solidFill>
                <a:latin typeface="Glacial Indifference"/>
              </a:rPr>
              <a:t>kết</a:t>
            </a:r>
            <a:r>
              <a:rPr lang="en-US" sz="3077" spc="510" dirty="0">
                <a:solidFill>
                  <a:srgbClr val="22423D"/>
                </a:solidFill>
                <a:latin typeface="Glacial Indifference"/>
              </a:rPr>
              <a:t> </a:t>
            </a:r>
            <a:r>
              <a:rPr lang="en-US" sz="3077" spc="510" dirty="0" err="1">
                <a:solidFill>
                  <a:srgbClr val="22423D"/>
                </a:solidFill>
                <a:latin typeface="Glacial Indifference"/>
              </a:rPr>
              <a:t>thúc</a:t>
            </a:r>
            <a:r>
              <a:rPr lang="en-US" sz="3077" spc="510" dirty="0">
                <a:solidFill>
                  <a:srgbClr val="22423D"/>
                </a:solidFill>
                <a:latin typeface="Glacial Indifference"/>
              </a:rPr>
              <a:t> </a:t>
            </a:r>
            <a:r>
              <a:rPr lang="en-US" sz="3077" spc="510" dirty="0" err="1">
                <a:solidFill>
                  <a:srgbClr val="22423D"/>
                </a:solidFill>
                <a:latin typeface="Glacial Indifference"/>
              </a:rPr>
              <a:t>vào</a:t>
            </a:r>
            <a:r>
              <a:rPr lang="en-US" sz="3077" spc="510" dirty="0">
                <a:solidFill>
                  <a:srgbClr val="22423D"/>
                </a:solidFill>
                <a:latin typeface="Glacial Indifference"/>
              </a:rPr>
              <a:t> </a:t>
            </a:r>
            <a:r>
              <a:rPr lang="en-US" sz="3077" spc="510" dirty="0" err="1">
                <a:solidFill>
                  <a:srgbClr val="22423D"/>
                </a:solidFill>
                <a:latin typeface="Glacial Indifference"/>
              </a:rPr>
              <a:t>ngày</a:t>
            </a:r>
            <a:r>
              <a:rPr lang="en-US" sz="3077" spc="510" dirty="0">
                <a:solidFill>
                  <a:srgbClr val="22423D"/>
                </a:solidFill>
                <a:latin typeface="Glacial Indifference"/>
              </a:rPr>
              <a:t> 24/5 </a:t>
            </a:r>
            <a:r>
              <a:rPr lang="en-US" sz="3077" spc="510" dirty="0" err="1">
                <a:solidFill>
                  <a:srgbClr val="22423D"/>
                </a:solidFill>
                <a:latin typeface="Glacial Indifference"/>
              </a:rPr>
              <a:t>nên</a:t>
            </a:r>
            <a:r>
              <a:rPr lang="en-US" sz="3077" spc="510" dirty="0">
                <a:solidFill>
                  <a:srgbClr val="22423D"/>
                </a:solidFill>
                <a:latin typeface="Glacial Indifference"/>
              </a:rPr>
              <a:t> </a:t>
            </a:r>
            <a:r>
              <a:rPr lang="en-US" sz="3077" spc="510" dirty="0" err="1">
                <a:solidFill>
                  <a:srgbClr val="22423D"/>
                </a:solidFill>
                <a:latin typeface="Glacial Indifference"/>
              </a:rPr>
              <a:t>cần</a:t>
            </a:r>
            <a:r>
              <a:rPr lang="en-US" sz="3077" spc="510" dirty="0">
                <a:solidFill>
                  <a:srgbClr val="22423D"/>
                </a:solidFill>
                <a:latin typeface="Glacial Indifference"/>
              </a:rPr>
              <a:t> </a:t>
            </a:r>
            <a:r>
              <a:rPr lang="en-US" sz="3077" spc="510" dirty="0" err="1">
                <a:solidFill>
                  <a:srgbClr val="22423D"/>
                </a:solidFill>
                <a:latin typeface="Glacial Indifference"/>
              </a:rPr>
              <a:t>điều</a:t>
            </a:r>
            <a:r>
              <a:rPr lang="en-US" sz="3077" spc="510" dirty="0">
                <a:solidFill>
                  <a:srgbClr val="22423D"/>
                </a:solidFill>
                <a:latin typeface="Glacial Indifference"/>
              </a:rPr>
              <a:t> </a:t>
            </a:r>
            <a:r>
              <a:rPr lang="en-US" sz="3077" spc="510" dirty="0" err="1">
                <a:solidFill>
                  <a:srgbClr val="22423D"/>
                </a:solidFill>
                <a:latin typeface="Glacial Indifference"/>
              </a:rPr>
              <a:t>chỉnh</a:t>
            </a:r>
            <a:r>
              <a:rPr lang="en-US" sz="3077" spc="510" dirty="0">
                <a:solidFill>
                  <a:srgbClr val="22423D"/>
                </a:solidFill>
                <a:latin typeface="Glacial Indifference"/>
              </a:rPr>
              <a:t> </a:t>
            </a:r>
            <a:r>
              <a:rPr lang="en-US" sz="3077" spc="510" dirty="0" err="1">
                <a:solidFill>
                  <a:srgbClr val="22423D"/>
                </a:solidFill>
                <a:latin typeface="Glacial Indifference"/>
              </a:rPr>
              <a:t>các</a:t>
            </a:r>
            <a:r>
              <a:rPr lang="en-US" sz="3077" spc="510" dirty="0">
                <a:solidFill>
                  <a:srgbClr val="22423D"/>
                </a:solidFill>
                <a:latin typeface="Glacial Indifference"/>
              </a:rPr>
              <a:t> </a:t>
            </a:r>
            <a:r>
              <a:rPr lang="en-US" sz="3077" spc="510" dirty="0" err="1">
                <a:solidFill>
                  <a:srgbClr val="22423D"/>
                </a:solidFill>
                <a:latin typeface="Glacial Indifference"/>
              </a:rPr>
              <a:t>công</a:t>
            </a:r>
            <a:r>
              <a:rPr lang="en-US" sz="3077" spc="510" dirty="0">
                <a:solidFill>
                  <a:srgbClr val="22423D"/>
                </a:solidFill>
                <a:latin typeface="Glacial Indifference"/>
              </a:rPr>
              <a:t> </a:t>
            </a:r>
            <a:r>
              <a:rPr lang="en-US" sz="3077" spc="510" dirty="0" err="1">
                <a:solidFill>
                  <a:srgbClr val="22423D"/>
                </a:solidFill>
                <a:latin typeface="Glacial Indifference"/>
              </a:rPr>
              <a:t>việc</a:t>
            </a:r>
            <a:r>
              <a:rPr lang="en-US" sz="3077" spc="510" dirty="0">
                <a:solidFill>
                  <a:srgbClr val="22423D"/>
                </a:solidFill>
                <a:latin typeface="Glacial Indifference"/>
              </a:rPr>
              <a:t> </a:t>
            </a:r>
            <a:r>
              <a:rPr lang="en-US" sz="3077" spc="510" dirty="0" err="1">
                <a:solidFill>
                  <a:srgbClr val="22423D"/>
                </a:solidFill>
                <a:latin typeface="Glacial Indifference"/>
              </a:rPr>
              <a:t>sau</a:t>
            </a:r>
            <a:r>
              <a:rPr lang="en-US" sz="3077" spc="510" dirty="0">
                <a:solidFill>
                  <a:srgbClr val="22423D"/>
                </a:solidFill>
                <a:latin typeface="Glacial Indifference"/>
              </a:rPr>
              <a:t> </a:t>
            </a:r>
            <a:r>
              <a:rPr lang="en-US" sz="3077" spc="510" dirty="0" err="1">
                <a:solidFill>
                  <a:srgbClr val="22423D"/>
                </a:solidFill>
                <a:latin typeface="Glacial Indifference"/>
              </a:rPr>
              <a:t>ngày</a:t>
            </a:r>
            <a:r>
              <a:rPr lang="en-US" sz="3077" spc="510" dirty="0">
                <a:solidFill>
                  <a:srgbClr val="22423D"/>
                </a:solidFill>
                <a:latin typeface="Glacial Indifference"/>
              </a:rPr>
              <a:t> </a:t>
            </a:r>
            <a:r>
              <a:rPr lang="en-US" sz="3077" spc="510" dirty="0" err="1">
                <a:solidFill>
                  <a:srgbClr val="22423D"/>
                </a:solidFill>
                <a:latin typeface="Glacial Indifference"/>
              </a:rPr>
              <a:t>lễ</a:t>
            </a:r>
            <a:r>
              <a:rPr lang="en-US" sz="3077" spc="510" dirty="0">
                <a:solidFill>
                  <a:srgbClr val="22423D"/>
                </a:solidFill>
                <a:latin typeface="Glacial Indifference"/>
              </a:rPr>
              <a:t> </a:t>
            </a:r>
            <a:r>
              <a:rPr lang="en-US" sz="3077" spc="510" dirty="0" err="1">
                <a:solidFill>
                  <a:srgbClr val="22423D"/>
                </a:solidFill>
                <a:latin typeface="Glacial Indifference"/>
              </a:rPr>
              <a:t>để</a:t>
            </a:r>
            <a:r>
              <a:rPr lang="en-US" sz="3077" spc="510" dirty="0">
                <a:solidFill>
                  <a:srgbClr val="22423D"/>
                </a:solidFill>
                <a:latin typeface="Glacial Indifference"/>
              </a:rPr>
              <a:t> </a:t>
            </a:r>
            <a:r>
              <a:rPr lang="en-US" sz="3077" spc="510" dirty="0" err="1">
                <a:solidFill>
                  <a:srgbClr val="22423D"/>
                </a:solidFill>
                <a:latin typeface="Glacial Indifference"/>
              </a:rPr>
              <a:t>dự</a:t>
            </a:r>
            <a:r>
              <a:rPr lang="en-US" sz="3077" spc="510" dirty="0">
                <a:solidFill>
                  <a:srgbClr val="22423D"/>
                </a:solidFill>
                <a:latin typeface="Glacial Indifference"/>
              </a:rPr>
              <a:t> </a:t>
            </a:r>
            <a:r>
              <a:rPr lang="en-US" sz="3077" spc="510" dirty="0" err="1">
                <a:solidFill>
                  <a:srgbClr val="22423D"/>
                </a:solidFill>
                <a:latin typeface="Glacial Indifference"/>
              </a:rPr>
              <a:t>án</a:t>
            </a:r>
            <a:r>
              <a:rPr lang="en-US" sz="3077" spc="510" dirty="0">
                <a:solidFill>
                  <a:srgbClr val="22423D"/>
                </a:solidFill>
                <a:latin typeface="Glacial Indifference"/>
              </a:rPr>
              <a:t> </a:t>
            </a:r>
            <a:r>
              <a:rPr lang="en-US" sz="3077" spc="510" dirty="0" err="1">
                <a:solidFill>
                  <a:srgbClr val="22423D"/>
                </a:solidFill>
                <a:latin typeface="Glacial Indifference"/>
              </a:rPr>
              <a:t>kết</a:t>
            </a:r>
            <a:r>
              <a:rPr lang="en-US" sz="3077" spc="510" dirty="0">
                <a:solidFill>
                  <a:srgbClr val="22423D"/>
                </a:solidFill>
                <a:latin typeface="Glacial Indifference"/>
              </a:rPr>
              <a:t> </a:t>
            </a:r>
            <a:r>
              <a:rPr lang="en-US" sz="3077" spc="510" dirty="0" err="1">
                <a:solidFill>
                  <a:srgbClr val="22423D"/>
                </a:solidFill>
                <a:latin typeface="Glacial Indifference"/>
              </a:rPr>
              <a:t>thúc</a:t>
            </a:r>
            <a:r>
              <a:rPr lang="en-US" sz="3077" spc="510" dirty="0">
                <a:solidFill>
                  <a:srgbClr val="22423D"/>
                </a:solidFill>
                <a:latin typeface="Glacial Indifference"/>
              </a:rPr>
              <a:t> </a:t>
            </a:r>
            <a:r>
              <a:rPr lang="en-US" sz="3077" spc="510" dirty="0" err="1">
                <a:solidFill>
                  <a:srgbClr val="22423D"/>
                </a:solidFill>
                <a:latin typeface="Glacial Indifference"/>
              </a:rPr>
              <a:t>vào</a:t>
            </a:r>
            <a:r>
              <a:rPr lang="en-US" sz="3077" spc="510" dirty="0">
                <a:solidFill>
                  <a:srgbClr val="22423D"/>
                </a:solidFill>
                <a:latin typeface="Glacial Indifference"/>
              </a:rPr>
              <a:t> 19/5</a:t>
            </a:r>
          </a:p>
        </p:txBody>
      </p:sp>
      <p:sp>
        <p:nvSpPr>
          <p:cNvPr id="8" name="TextBox 8"/>
          <p:cNvSpPr txBox="1"/>
          <p:nvPr/>
        </p:nvSpPr>
        <p:spPr>
          <a:xfrm>
            <a:off x="1017814" y="7749389"/>
            <a:ext cx="15530159" cy="1942609"/>
          </a:xfrm>
          <a:prstGeom prst="rect">
            <a:avLst/>
          </a:prstGeom>
        </p:spPr>
        <p:txBody>
          <a:bodyPr lIns="0" tIns="0" rIns="0" bIns="0" rtlCol="0" anchor="t">
            <a:spAutoFit/>
          </a:bodyPr>
          <a:lstStyle/>
          <a:p>
            <a:pPr algn="just">
              <a:lnSpc>
                <a:spcPts val="3846"/>
              </a:lnSpc>
            </a:pPr>
            <a:r>
              <a:rPr lang="en-US" sz="3077" spc="510" dirty="0" err="1">
                <a:solidFill>
                  <a:srgbClr val="22423D"/>
                </a:solidFill>
                <a:latin typeface="Glacial Indifference"/>
              </a:rPr>
              <a:t>Dự</a:t>
            </a:r>
            <a:r>
              <a:rPr lang="en-US" sz="3077" spc="510" dirty="0">
                <a:solidFill>
                  <a:srgbClr val="22423D"/>
                </a:solidFill>
                <a:latin typeface="Glacial Indifference"/>
              </a:rPr>
              <a:t> </a:t>
            </a:r>
            <a:r>
              <a:rPr lang="en-US" sz="3077" spc="510" dirty="0" err="1">
                <a:solidFill>
                  <a:srgbClr val="22423D"/>
                </a:solidFill>
                <a:latin typeface="Glacial Indifference"/>
              </a:rPr>
              <a:t>án</a:t>
            </a:r>
            <a:r>
              <a:rPr lang="en-US" sz="3077" spc="510" dirty="0">
                <a:solidFill>
                  <a:srgbClr val="22423D"/>
                </a:solidFill>
                <a:latin typeface="Glacial Indifference"/>
              </a:rPr>
              <a:t> </a:t>
            </a:r>
            <a:r>
              <a:rPr lang="en-US" sz="3077" spc="510" dirty="0" err="1">
                <a:solidFill>
                  <a:srgbClr val="22423D"/>
                </a:solidFill>
                <a:latin typeface="Glacial Indifference"/>
              </a:rPr>
              <a:t>sau</a:t>
            </a:r>
            <a:r>
              <a:rPr lang="en-US" sz="3077" spc="510" dirty="0">
                <a:solidFill>
                  <a:srgbClr val="22423D"/>
                </a:solidFill>
                <a:latin typeface="Glacial Indifference"/>
              </a:rPr>
              <a:t> </a:t>
            </a:r>
            <a:r>
              <a:rPr lang="en-US" sz="3077" spc="510" dirty="0" err="1">
                <a:solidFill>
                  <a:srgbClr val="22423D"/>
                </a:solidFill>
                <a:latin typeface="Glacial Indifference"/>
              </a:rPr>
              <a:t>khi</a:t>
            </a:r>
            <a:r>
              <a:rPr lang="en-US" sz="3077" spc="510" dirty="0">
                <a:solidFill>
                  <a:srgbClr val="22423D"/>
                </a:solidFill>
                <a:latin typeface="Glacial Indifference"/>
              </a:rPr>
              <a:t> </a:t>
            </a:r>
            <a:r>
              <a:rPr lang="en-US" sz="3077" spc="510" dirty="0" err="1">
                <a:solidFill>
                  <a:srgbClr val="22423D"/>
                </a:solidFill>
                <a:latin typeface="Glacial Indifference"/>
              </a:rPr>
              <a:t>tiếp</a:t>
            </a:r>
            <a:r>
              <a:rPr lang="en-US" sz="3077" spc="510" dirty="0">
                <a:solidFill>
                  <a:srgbClr val="22423D"/>
                </a:solidFill>
                <a:latin typeface="Glacial Indifference"/>
              </a:rPr>
              <a:t> </a:t>
            </a:r>
            <a:r>
              <a:rPr lang="en-US" sz="3077" spc="510" dirty="0" err="1">
                <a:solidFill>
                  <a:srgbClr val="22423D"/>
                </a:solidFill>
                <a:latin typeface="Glacial Indifference"/>
              </a:rPr>
              <a:t>nhận</a:t>
            </a:r>
            <a:r>
              <a:rPr lang="en-US" sz="3077" spc="510" dirty="0">
                <a:solidFill>
                  <a:srgbClr val="22423D"/>
                </a:solidFill>
                <a:latin typeface="Glacial Indifference"/>
              </a:rPr>
              <a:t> </a:t>
            </a:r>
            <a:r>
              <a:rPr lang="en-US" sz="3077" spc="510" dirty="0" err="1">
                <a:solidFill>
                  <a:srgbClr val="22423D"/>
                </a:solidFill>
                <a:latin typeface="Glacial Indifference"/>
              </a:rPr>
              <a:t>sự</a:t>
            </a:r>
            <a:r>
              <a:rPr lang="en-US" sz="3077" spc="510" dirty="0">
                <a:solidFill>
                  <a:srgbClr val="22423D"/>
                </a:solidFill>
                <a:latin typeface="Glacial Indifference"/>
              </a:rPr>
              <a:t> </a:t>
            </a:r>
            <a:r>
              <a:rPr lang="en-US" sz="3077" spc="510" dirty="0" err="1">
                <a:solidFill>
                  <a:srgbClr val="22423D"/>
                </a:solidFill>
                <a:latin typeface="Glacial Indifference"/>
              </a:rPr>
              <a:t>cố</a:t>
            </a:r>
            <a:r>
              <a:rPr lang="en-US" sz="3077" spc="510" dirty="0">
                <a:solidFill>
                  <a:srgbClr val="22423D"/>
                </a:solidFill>
                <a:latin typeface="Glacial Indifference"/>
              </a:rPr>
              <a:t> 2 </a:t>
            </a:r>
            <a:r>
              <a:rPr lang="en-US" sz="3077" spc="510" dirty="0" err="1">
                <a:solidFill>
                  <a:srgbClr val="22423D"/>
                </a:solidFill>
                <a:latin typeface="Glacial Indifference"/>
              </a:rPr>
              <a:t>và</a:t>
            </a:r>
            <a:r>
              <a:rPr lang="en-US" sz="3077" spc="510" dirty="0">
                <a:solidFill>
                  <a:srgbClr val="22423D"/>
                </a:solidFill>
                <a:latin typeface="Glacial Indifference"/>
              </a:rPr>
              <a:t> </a:t>
            </a:r>
            <a:r>
              <a:rPr lang="en-US" sz="3077" spc="510" dirty="0" err="1">
                <a:solidFill>
                  <a:srgbClr val="22423D"/>
                </a:solidFill>
                <a:latin typeface="Glacial Indifference"/>
              </a:rPr>
              <a:t>lưu</a:t>
            </a:r>
            <a:r>
              <a:rPr lang="en-US" sz="3077" spc="510" dirty="0">
                <a:solidFill>
                  <a:srgbClr val="22423D"/>
                </a:solidFill>
                <a:latin typeface="Glacial Indifference"/>
              </a:rPr>
              <a:t> </a:t>
            </a:r>
            <a:r>
              <a:rPr lang="en-US" sz="3077" spc="510" dirty="0" err="1">
                <a:solidFill>
                  <a:srgbClr val="22423D"/>
                </a:solidFill>
                <a:latin typeface="Glacial Indifference"/>
              </a:rPr>
              <a:t>vào</a:t>
            </a:r>
            <a:r>
              <a:rPr lang="en-US" sz="3077" spc="510" dirty="0">
                <a:solidFill>
                  <a:srgbClr val="22423D"/>
                </a:solidFill>
                <a:latin typeface="Glacial Indifference"/>
              </a:rPr>
              <a:t> Baseline2 </a:t>
            </a:r>
            <a:r>
              <a:rPr lang="en-US" sz="3077" spc="510" dirty="0" err="1">
                <a:solidFill>
                  <a:srgbClr val="22423D"/>
                </a:solidFill>
                <a:latin typeface="Glacial Indifference"/>
              </a:rPr>
              <a:t>sau</a:t>
            </a:r>
            <a:r>
              <a:rPr lang="en-US" sz="3077" spc="510" dirty="0">
                <a:solidFill>
                  <a:srgbClr val="22423D"/>
                </a:solidFill>
                <a:latin typeface="Glacial Indifference"/>
              </a:rPr>
              <a:t> </a:t>
            </a:r>
            <a:r>
              <a:rPr lang="en-US" sz="3077" spc="510" dirty="0" err="1">
                <a:solidFill>
                  <a:srgbClr val="22423D"/>
                </a:solidFill>
                <a:latin typeface="Glacial Indifference"/>
              </a:rPr>
              <a:t>đó</a:t>
            </a:r>
            <a:r>
              <a:rPr lang="en-US" sz="3077" spc="510" dirty="0">
                <a:solidFill>
                  <a:srgbClr val="22423D"/>
                </a:solidFill>
                <a:latin typeface="Glacial Indifference"/>
              </a:rPr>
              <a:t> </a:t>
            </a:r>
            <a:r>
              <a:rPr lang="en-US" sz="3077" spc="510" dirty="0" err="1">
                <a:solidFill>
                  <a:srgbClr val="22423D"/>
                </a:solidFill>
                <a:latin typeface="Glacial Indifference"/>
              </a:rPr>
              <a:t>tiếp</a:t>
            </a:r>
            <a:r>
              <a:rPr lang="en-US" sz="3077" spc="510" dirty="0">
                <a:solidFill>
                  <a:srgbClr val="22423D"/>
                </a:solidFill>
                <a:latin typeface="Glacial Indifference"/>
              </a:rPr>
              <a:t> </a:t>
            </a:r>
            <a:r>
              <a:rPr lang="en-US" sz="3077" spc="510" dirty="0" err="1">
                <a:solidFill>
                  <a:srgbClr val="22423D"/>
                </a:solidFill>
                <a:latin typeface="Glacial Indifference"/>
              </a:rPr>
              <a:t>tục</a:t>
            </a:r>
            <a:r>
              <a:rPr lang="en-US" sz="3077" spc="510" dirty="0">
                <a:solidFill>
                  <a:srgbClr val="22423D"/>
                </a:solidFill>
                <a:latin typeface="Glacial Indifference"/>
              </a:rPr>
              <a:t> </a:t>
            </a:r>
            <a:r>
              <a:rPr lang="en-US" sz="3077" spc="510" dirty="0" err="1">
                <a:solidFill>
                  <a:srgbClr val="22423D"/>
                </a:solidFill>
                <a:latin typeface="Glacial Indifference"/>
              </a:rPr>
              <a:t>rút</a:t>
            </a:r>
            <a:r>
              <a:rPr lang="en-US" sz="3077" spc="510" dirty="0">
                <a:solidFill>
                  <a:srgbClr val="22423D"/>
                </a:solidFill>
                <a:latin typeface="Glacial Indifference"/>
              </a:rPr>
              <a:t> </a:t>
            </a:r>
            <a:r>
              <a:rPr lang="en-US" sz="3077" spc="510" dirty="0" err="1">
                <a:solidFill>
                  <a:srgbClr val="22423D"/>
                </a:solidFill>
                <a:latin typeface="Glacial Indifference"/>
              </a:rPr>
              <a:t>ngắn</a:t>
            </a:r>
            <a:r>
              <a:rPr lang="en-US" sz="3077" spc="510" dirty="0">
                <a:solidFill>
                  <a:srgbClr val="22423D"/>
                </a:solidFill>
                <a:latin typeface="Glacial Indifference"/>
              </a:rPr>
              <a:t> </a:t>
            </a:r>
            <a:r>
              <a:rPr lang="en-US" sz="3077" spc="510" dirty="0" err="1">
                <a:solidFill>
                  <a:srgbClr val="22423D"/>
                </a:solidFill>
                <a:latin typeface="Glacial Indifference"/>
              </a:rPr>
              <a:t>các</a:t>
            </a:r>
            <a:r>
              <a:rPr lang="en-US" sz="3077" spc="510" dirty="0">
                <a:solidFill>
                  <a:srgbClr val="22423D"/>
                </a:solidFill>
                <a:latin typeface="Glacial Indifference"/>
              </a:rPr>
              <a:t> </a:t>
            </a:r>
            <a:r>
              <a:rPr lang="en-US" sz="3077" spc="510" dirty="0" err="1">
                <a:solidFill>
                  <a:srgbClr val="22423D"/>
                </a:solidFill>
                <a:latin typeface="Glacial Indifference"/>
              </a:rPr>
              <a:t>công</a:t>
            </a:r>
            <a:r>
              <a:rPr lang="en-US" sz="3077" spc="510" dirty="0">
                <a:solidFill>
                  <a:srgbClr val="22423D"/>
                </a:solidFill>
                <a:latin typeface="Glacial Indifference"/>
              </a:rPr>
              <a:t> </a:t>
            </a:r>
            <a:r>
              <a:rPr lang="en-US" sz="3077" spc="510" dirty="0" err="1">
                <a:solidFill>
                  <a:srgbClr val="22423D"/>
                </a:solidFill>
                <a:latin typeface="Glacial Indifference"/>
              </a:rPr>
              <a:t>việc</a:t>
            </a:r>
            <a:r>
              <a:rPr lang="en-US" sz="3077" spc="510" dirty="0">
                <a:solidFill>
                  <a:srgbClr val="22423D"/>
                </a:solidFill>
                <a:latin typeface="Glacial Indifference"/>
              </a:rPr>
              <a:t> </a:t>
            </a:r>
            <a:r>
              <a:rPr lang="en-US" sz="3077" spc="510" dirty="0" err="1">
                <a:solidFill>
                  <a:srgbClr val="22423D"/>
                </a:solidFill>
                <a:latin typeface="Glacial Indifference"/>
              </a:rPr>
              <a:t>thực</a:t>
            </a:r>
            <a:r>
              <a:rPr lang="en-US" sz="3077" spc="510" dirty="0">
                <a:solidFill>
                  <a:srgbClr val="22423D"/>
                </a:solidFill>
                <a:latin typeface="Glacial Indifference"/>
              </a:rPr>
              <a:t> </a:t>
            </a:r>
            <a:r>
              <a:rPr lang="en-US" sz="3077" spc="510" dirty="0" err="1">
                <a:solidFill>
                  <a:srgbClr val="22423D"/>
                </a:solidFill>
                <a:latin typeface="Glacial Indifference"/>
              </a:rPr>
              <a:t>thi</a:t>
            </a:r>
            <a:r>
              <a:rPr lang="en-US" sz="3077" spc="510" dirty="0">
                <a:solidFill>
                  <a:srgbClr val="22423D"/>
                </a:solidFill>
                <a:latin typeface="Glacial Indifference"/>
              </a:rPr>
              <a:t> </a:t>
            </a:r>
            <a:r>
              <a:rPr lang="en-US" sz="3077" spc="510" dirty="0" err="1">
                <a:solidFill>
                  <a:srgbClr val="22423D"/>
                </a:solidFill>
                <a:latin typeface="Glacial Indifference"/>
              </a:rPr>
              <a:t>tuần</a:t>
            </a:r>
            <a:r>
              <a:rPr lang="en-US" sz="3077" spc="510" dirty="0">
                <a:solidFill>
                  <a:srgbClr val="22423D"/>
                </a:solidFill>
                <a:latin typeface="Glacial Indifference"/>
              </a:rPr>
              <a:t> </a:t>
            </a:r>
            <a:r>
              <a:rPr lang="en-US" sz="3077" spc="510" dirty="0" err="1">
                <a:solidFill>
                  <a:srgbClr val="22423D"/>
                </a:solidFill>
                <a:latin typeface="Glacial Indifference"/>
              </a:rPr>
              <a:t>tự</a:t>
            </a:r>
            <a:r>
              <a:rPr lang="en-US" sz="3077" spc="510" dirty="0">
                <a:solidFill>
                  <a:srgbClr val="22423D"/>
                </a:solidFill>
                <a:latin typeface="Glacial Indifference"/>
              </a:rPr>
              <a:t> </a:t>
            </a:r>
            <a:r>
              <a:rPr lang="en-US" sz="3077" spc="510" dirty="0" err="1">
                <a:solidFill>
                  <a:srgbClr val="22423D"/>
                </a:solidFill>
                <a:latin typeface="Glacial Indifference"/>
              </a:rPr>
              <a:t>thành</a:t>
            </a:r>
            <a:r>
              <a:rPr lang="en-US" sz="3077" spc="510" dirty="0">
                <a:solidFill>
                  <a:srgbClr val="22423D"/>
                </a:solidFill>
                <a:latin typeface="Glacial Indifference"/>
              </a:rPr>
              <a:t> </a:t>
            </a:r>
            <a:r>
              <a:rPr lang="en-US" sz="3077" spc="510" dirty="0" err="1">
                <a:solidFill>
                  <a:srgbClr val="22423D"/>
                </a:solidFill>
                <a:latin typeface="Glacial Indifference"/>
              </a:rPr>
              <a:t>các</a:t>
            </a:r>
            <a:r>
              <a:rPr lang="en-US" sz="3077" spc="510" dirty="0">
                <a:solidFill>
                  <a:srgbClr val="22423D"/>
                </a:solidFill>
                <a:latin typeface="Glacial Indifference"/>
              </a:rPr>
              <a:t> </a:t>
            </a:r>
            <a:r>
              <a:rPr lang="en-US" sz="3077" spc="510" dirty="0" err="1">
                <a:solidFill>
                  <a:srgbClr val="22423D"/>
                </a:solidFill>
                <a:latin typeface="Glacial Indifference"/>
              </a:rPr>
              <a:t>công</a:t>
            </a:r>
            <a:r>
              <a:rPr lang="en-US" sz="3077" spc="510" dirty="0">
                <a:solidFill>
                  <a:srgbClr val="22423D"/>
                </a:solidFill>
                <a:latin typeface="Glacial Indifference"/>
              </a:rPr>
              <a:t> </a:t>
            </a:r>
            <a:r>
              <a:rPr lang="en-US" sz="3077" spc="510" dirty="0" err="1">
                <a:solidFill>
                  <a:srgbClr val="22423D"/>
                </a:solidFill>
                <a:latin typeface="Glacial Indifference"/>
              </a:rPr>
              <a:t>việc</a:t>
            </a:r>
            <a:r>
              <a:rPr lang="en-US" sz="3077" spc="510" dirty="0">
                <a:solidFill>
                  <a:srgbClr val="22423D"/>
                </a:solidFill>
                <a:latin typeface="Glacial Indifference"/>
              </a:rPr>
              <a:t> song </a:t>
            </a:r>
            <a:r>
              <a:rPr lang="en-US" sz="3077" spc="510" dirty="0" err="1">
                <a:solidFill>
                  <a:srgbClr val="22423D"/>
                </a:solidFill>
                <a:latin typeface="Glacial Indifference"/>
              </a:rPr>
              <a:t>song</a:t>
            </a:r>
            <a:r>
              <a:rPr lang="en-US" sz="3077" spc="510" dirty="0">
                <a:solidFill>
                  <a:srgbClr val="22423D"/>
                </a:solidFill>
                <a:latin typeface="Glacial Indifference"/>
              </a:rPr>
              <a:t> </a:t>
            </a:r>
            <a:r>
              <a:rPr lang="en-US" sz="3077" spc="510" dirty="0" err="1">
                <a:solidFill>
                  <a:srgbClr val="22423D"/>
                </a:solidFill>
                <a:latin typeface="Glacial Indifference"/>
              </a:rPr>
              <a:t>nhau</a:t>
            </a:r>
            <a:r>
              <a:rPr lang="en-US" sz="3077" spc="510" dirty="0">
                <a:solidFill>
                  <a:srgbClr val="22423D"/>
                </a:solidFill>
                <a:latin typeface="Glacial Indifference"/>
              </a:rPr>
              <a:t> ở </a:t>
            </a:r>
            <a:r>
              <a:rPr lang="en-US" sz="3077" spc="510" dirty="0" err="1">
                <a:solidFill>
                  <a:srgbClr val="22423D"/>
                </a:solidFill>
                <a:latin typeface="Glacial Indifference"/>
              </a:rPr>
              <a:t>giai</a:t>
            </a:r>
            <a:r>
              <a:rPr lang="en-US" sz="3077" spc="510" dirty="0">
                <a:solidFill>
                  <a:srgbClr val="22423D"/>
                </a:solidFill>
                <a:latin typeface="Glacial Indifference"/>
              </a:rPr>
              <a:t> </a:t>
            </a:r>
            <a:r>
              <a:rPr lang="en-US" sz="3077" spc="510" dirty="0" err="1">
                <a:solidFill>
                  <a:srgbClr val="22423D"/>
                </a:solidFill>
                <a:latin typeface="Glacial Indifference"/>
              </a:rPr>
              <a:t>đoạn</a:t>
            </a:r>
            <a:r>
              <a:rPr lang="en-US" sz="3077" spc="510" dirty="0">
                <a:solidFill>
                  <a:srgbClr val="22423D"/>
                </a:solidFill>
                <a:latin typeface="Glacial Indifference"/>
              </a:rPr>
              <a:t> </a:t>
            </a:r>
            <a:r>
              <a:rPr lang="en-US" sz="3077" spc="510" dirty="0" err="1">
                <a:solidFill>
                  <a:srgbClr val="22423D"/>
                </a:solidFill>
                <a:latin typeface="Glacial Indifference"/>
              </a:rPr>
              <a:t>sau</a:t>
            </a:r>
            <a:r>
              <a:rPr lang="en-US" sz="3077" spc="510" dirty="0">
                <a:solidFill>
                  <a:srgbClr val="22423D"/>
                </a:solidFill>
                <a:latin typeface="Glacial Indifference"/>
              </a:rPr>
              <a:t> </a:t>
            </a:r>
            <a:r>
              <a:rPr lang="en-US" sz="3077" spc="510" dirty="0" err="1">
                <a:solidFill>
                  <a:srgbClr val="22423D"/>
                </a:solidFill>
                <a:latin typeface="Glacial Indifference"/>
              </a:rPr>
              <a:t>lễ</a:t>
            </a:r>
            <a:r>
              <a:rPr lang="en-US" sz="3077" spc="510" dirty="0">
                <a:solidFill>
                  <a:srgbClr val="22423D"/>
                </a:solidFill>
                <a:latin typeface="Glacial Indifference"/>
              </a:rPr>
              <a:t> </a:t>
            </a:r>
            <a:r>
              <a:rPr lang="en-US" sz="3077" spc="510" dirty="0" err="1">
                <a:solidFill>
                  <a:srgbClr val="22423D"/>
                </a:solidFill>
                <a:latin typeface="Glacial Indifference"/>
              </a:rPr>
              <a:t>thì</a:t>
            </a:r>
            <a:r>
              <a:rPr lang="en-US" sz="3077" spc="510" dirty="0">
                <a:solidFill>
                  <a:srgbClr val="22423D"/>
                </a:solidFill>
                <a:latin typeface="Glacial Indifference"/>
              </a:rPr>
              <a:t> </a:t>
            </a:r>
            <a:r>
              <a:rPr lang="en-US" sz="3077" spc="510" dirty="0" err="1">
                <a:solidFill>
                  <a:srgbClr val="22423D"/>
                </a:solidFill>
                <a:latin typeface="Glacial Indifference"/>
              </a:rPr>
              <a:t>trở</a:t>
            </a:r>
            <a:r>
              <a:rPr lang="en-US" sz="3077" spc="510" dirty="0">
                <a:solidFill>
                  <a:srgbClr val="22423D"/>
                </a:solidFill>
                <a:latin typeface="Glacial Indifference"/>
              </a:rPr>
              <a:t> </a:t>
            </a:r>
            <a:r>
              <a:rPr lang="en-US" sz="3077" spc="510" dirty="0" err="1">
                <a:solidFill>
                  <a:srgbClr val="22423D"/>
                </a:solidFill>
                <a:latin typeface="Glacial Indifference"/>
              </a:rPr>
              <a:t>về</a:t>
            </a:r>
            <a:r>
              <a:rPr lang="en-US" sz="3077" spc="510" dirty="0">
                <a:solidFill>
                  <a:srgbClr val="22423D"/>
                </a:solidFill>
                <a:latin typeface="Glacial Indifference"/>
              </a:rPr>
              <a:t> </a:t>
            </a:r>
            <a:r>
              <a:rPr lang="en-US" sz="3077" spc="510" dirty="0" err="1">
                <a:solidFill>
                  <a:srgbClr val="22423D"/>
                </a:solidFill>
                <a:latin typeface="Glacial Indifference"/>
              </a:rPr>
              <a:t>được</a:t>
            </a:r>
            <a:r>
              <a:rPr lang="en-US" sz="3077" spc="510" dirty="0">
                <a:solidFill>
                  <a:srgbClr val="22423D"/>
                </a:solidFill>
                <a:latin typeface="Glacial Indifference"/>
              </a:rPr>
              <a:t> </a:t>
            </a:r>
            <a:r>
              <a:rPr lang="en-US" sz="3077" spc="510" dirty="0" err="1">
                <a:solidFill>
                  <a:srgbClr val="22423D"/>
                </a:solidFill>
                <a:latin typeface="Glacial Indifference"/>
              </a:rPr>
              <a:t>ngày</a:t>
            </a:r>
            <a:r>
              <a:rPr lang="en-US" sz="3077" spc="510" dirty="0">
                <a:solidFill>
                  <a:srgbClr val="22423D"/>
                </a:solidFill>
                <a:latin typeface="Glacial Indifference"/>
              </a:rPr>
              <a:t> 19/5 </a:t>
            </a:r>
            <a:r>
              <a:rPr lang="en-US" sz="3077" spc="510" dirty="0" err="1">
                <a:solidFill>
                  <a:srgbClr val="22423D"/>
                </a:solidFill>
                <a:latin typeface="Glacial Indifference"/>
              </a:rPr>
              <a:t>hoàn</a:t>
            </a:r>
            <a:r>
              <a:rPr lang="en-US" sz="3077" spc="510" dirty="0">
                <a:solidFill>
                  <a:srgbClr val="22423D"/>
                </a:solidFill>
                <a:latin typeface="Glacial Indifference"/>
              </a:rPr>
              <a:t> </a:t>
            </a:r>
            <a:r>
              <a:rPr lang="en-US" sz="3077" spc="510" dirty="0" err="1">
                <a:solidFill>
                  <a:srgbClr val="22423D"/>
                </a:solidFill>
                <a:latin typeface="Glacial Indifference"/>
              </a:rPr>
              <a:t>thành</a:t>
            </a:r>
            <a:r>
              <a:rPr lang="en-US" sz="3077" spc="510" dirty="0">
                <a:solidFill>
                  <a:srgbClr val="22423D"/>
                </a:solidFill>
                <a:latin typeface="Glacial Indifference"/>
              </a:rPr>
              <a:t>. </a:t>
            </a:r>
            <a:r>
              <a:rPr lang="en-US" sz="3077" spc="510" dirty="0" err="1">
                <a:solidFill>
                  <a:srgbClr val="22423D"/>
                </a:solidFill>
                <a:latin typeface="Glacial Indifference"/>
              </a:rPr>
              <a:t>Tiếp</a:t>
            </a:r>
            <a:r>
              <a:rPr lang="en-US" sz="3077" spc="510" dirty="0">
                <a:solidFill>
                  <a:srgbClr val="22423D"/>
                </a:solidFill>
                <a:latin typeface="Glacial Indifference"/>
              </a:rPr>
              <a:t> </a:t>
            </a:r>
            <a:r>
              <a:rPr lang="en-US" sz="3077" spc="510" dirty="0" err="1">
                <a:solidFill>
                  <a:srgbClr val="22423D"/>
                </a:solidFill>
                <a:latin typeface="Glacial Indifference"/>
              </a:rPr>
              <a:t>tực</a:t>
            </a:r>
            <a:r>
              <a:rPr lang="en-US" sz="3077" spc="510" dirty="0">
                <a:solidFill>
                  <a:srgbClr val="22423D"/>
                </a:solidFill>
                <a:latin typeface="Glacial Indifference"/>
              </a:rPr>
              <a:t> </a:t>
            </a:r>
            <a:r>
              <a:rPr lang="en-US" sz="3077" spc="510" dirty="0" err="1">
                <a:solidFill>
                  <a:srgbClr val="22423D"/>
                </a:solidFill>
                <a:latin typeface="Glacial Indifference"/>
              </a:rPr>
              <a:t>lưu</a:t>
            </a:r>
            <a:r>
              <a:rPr lang="en-US" sz="3077" spc="510" dirty="0">
                <a:solidFill>
                  <a:srgbClr val="22423D"/>
                </a:solidFill>
                <a:latin typeface="Glacial Indifference"/>
              </a:rPr>
              <a:t> </a:t>
            </a:r>
            <a:r>
              <a:rPr lang="en-US" sz="3077" spc="510" dirty="0" err="1">
                <a:solidFill>
                  <a:srgbClr val="22423D"/>
                </a:solidFill>
                <a:latin typeface="Glacial Indifference"/>
              </a:rPr>
              <a:t>lại</a:t>
            </a:r>
            <a:r>
              <a:rPr lang="en-US" sz="3077" spc="510" dirty="0">
                <a:solidFill>
                  <a:srgbClr val="22423D"/>
                </a:solidFill>
                <a:latin typeface="Glacial Indifference"/>
              </a:rPr>
              <a:t> </a:t>
            </a:r>
            <a:r>
              <a:rPr lang="en-US" sz="3077" spc="510" dirty="0" err="1">
                <a:solidFill>
                  <a:srgbClr val="22423D"/>
                </a:solidFill>
                <a:latin typeface="Glacial Indifference"/>
              </a:rPr>
              <a:t>kế</a:t>
            </a:r>
            <a:r>
              <a:rPr lang="en-US" sz="3077" spc="510" dirty="0">
                <a:solidFill>
                  <a:srgbClr val="22423D"/>
                </a:solidFill>
                <a:latin typeface="Glacial Indifference"/>
              </a:rPr>
              <a:t> </a:t>
            </a:r>
            <a:r>
              <a:rPr lang="en-US" sz="3077" spc="510" dirty="0" err="1">
                <a:solidFill>
                  <a:srgbClr val="22423D"/>
                </a:solidFill>
                <a:latin typeface="Glacial Indifference"/>
              </a:rPr>
              <a:t>hoạch</a:t>
            </a:r>
            <a:r>
              <a:rPr lang="en-US" sz="3077" spc="510" dirty="0">
                <a:solidFill>
                  <a:srgbClr val="22423D"/>
                </a:solidFill>
                <a:latin typeface="Glacial Indifference"/>
              </a:rPr>
              <a:t> </a:t>
            </a:r>
            <a:r>
              <a:rPr lang="en-US" sz="3077" spc="510" dirty="0" err="1">
                <a:solidFill>
                  <a:srgbClr val="22423D"/>
                </a:solidFill>
                <a:latin typeface="Glacial Indifference"/>
              </a:rPr>
              <a:t>sau</a:t>
            </a:r>
            <a:r>
              <a:rPr lang="en-US" sz="3077" spc="510" dirty="0">
                <a:solidFill>
                  <a:srgbClr val="22423D"/>
                </a:solidFill>
                <a:latin typeface="Glacial Indifference"/>
              </a:rPr>
              <a:t> </a:t>
            </a:r>
            <a:r>
              <a:rPr lang="en-US" sz="3077" spc="510" dirty="0" err="1">
                <a:solidFill>
                  <a:srgbClr val="22423D"/>
                </a:solidFill>
                <a:latin typeface="Glacial Indifference"/>
              </a:rPr>
              <a:t>sửa</a:t>
            </a:r>
            <a:r>
              <a:rPr lang="en-US" sz="3077" spc="510" dirty="0">
                <a:solidFill>
                  <a:srgbClr val="22423D"/>
                </a:solidFill>
                <a:latin typeface="Glacial Indifference"/>
              </a:rPr>
              <a:t> </a:t>
            </a:r>
            <a:r>
              <a:rPr lang="en-US" sz="3077" spc="510" dirty="0" err="1">
                <a:solidFill>
                  <a:srgbClr val="22423D"/>
                </a:solidFill>
                <a:latin typeface="Glacial Indifference"/>
              </a:rPr>
              <a:t>đổi</a:t>
            </a:r>
            <a:r>
              <a:rPr lang="en-US" sz="3077" spc="510" dirty="0">
                <a:solidFill>
                  <a:srgbClr val="22423D"/>
                </a:solidFill>
                <a:latin typeface="Glacial Indifference"/>
              </a:rPr>
              <a:t> </a:t>
            </a:r>
            <a:r>
              <a:rPr lang="en-US" sz="3077" spc="510" dirty="0" err="1">
                <a:solidFill>
                  <a:srgbClr val="22423D"/>
                </a:solidFill>
                <a:latin typeface="Glacial Indifference"/>
              </a:rPr>
              <a:t>vào</a:t>
            </a:r>
            <a:r>
              <a:rPr lang="en-US" sz="3077" spc="510" dirty="0">
                <a:solidFill>
                  <a:srgbClr val="22423D"/>
                </a:solidFill>
                <a:latin typeface="Glacial Indifference"/>
              </a:rPr>
              <a:t> Baseline3.</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1+ppt_h/2"/>
                                          </p:val>
                                        </p:tav>
                                      </p:tavLst>
                                    </p:anim>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1193295"/>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16446" y="-146923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99310" y="2645570"/>
            <a:ext cx="15866190" cy="3354426"/>
          </a:xfrm>
          <a:custGeom>
            <a:avLst/>
            <a:gdLst/>
            <a:ahLst/>
            <a:cxnLst/>
            <a:rect l="l" t="t" r="r" b="b"/>
            <a:pathLst>
              <a:path w="15866190" h="3354426">
                <a:moveTo>
                  <a:pt x="0" y="0"/>
                </a:moveTo>
                <a:lnTo>
                  <a:pt x="15866191" y="0"/>
                </a:lnTo>
                <a:lnTo>
                  <a:pt x="15866191" y="3354426"/>
                </a:lnTo>
                <a:lnTo>
                  <a:pt x="0" y="3354426"/>
                </a:lnTo>
                <a:lnTo>
                  <a:pt x="0" y="0"/>
                </a:lnTo>
                <a:close/>
              </a:path>
            </a:pathLst>
          </a:custGeom>
          <a:blipFill>
            <a:blip r:embed="rId6"/>
            <a:stretch>
              <a:fillRect/>
            </a:stretch>
          </a:blipFill>
        </p:spPr>
      </p:sp>
      <p:pic>
        <p:nvPicPr>
          <p:cNvPr id="5" name="Picture 5"/>
          <p:cNvPicPr>
            <a:picLocks noChangeAspect="1"/>
          </p:cNvPicPr>
          <p:nvPr/>
        </p:nvPicPr>
        <p:blipFill>
          <a:blip r:embed="rId7"/>
          <a:srcRect/>
          <a:stretch>
            <a:fillRect/>
          </a:stretch>
        </p:blipFill>
        <p:spPr>
          <a:xfrm>
            <a:off x="11401969" y="4322783"/>
            <a:ext cx="1534027" cy="1685744"/>
          </a:xfrm>
          <a:prstGeom prst="rect">
            <a:avLst/>
          </a:prstGeom>
        </p:spPr>
      </p:pic>
      <p:sp>
        <p:nvSpPr>
          <p:cNvPr id="6" name="TextBox 6"/>
          <p:cNvSpPr txBox="1"/>
          <p:nvPr/>
        </p:nvSpPr>
        <p:spPr>
          <a:xfrm>
            <a:off x="1210905" y="6515274"/>
            <a:ext cx="15866190" cy="3771726"/>
          </a:xfrm>
          <a:prstGeom prst="rect">
            <a:avLst/>
          </a:prstGeom>
        </p:spPr>
        <p:txBody>
          <a:bodyPr lIns="0" tIns="0" rIns="0" bIns="0" rtlCol="0" anchor="t">
            <a:spAutoFit/>
          </a:bodyPr>
          <a:lstStyle/>
          <a:p>
            <a:pPr>
              <a:lnSpc>
                <a:spcPts val="3846"/>
              </a:lnSpc>
            </a:pPr>
            <a:r>
              <a:rPr lang="en-US" sz="3077" spc="510" dirty="0">
                <a:solidFill>
                  <a:srgbClr val="22423D"/>
                </a:solidFill>
                <a:latin typeface="Glacial Indifference"/>
              </a:rPr>
              <a:t>                                          </a:t>
            </a:r>
            <a:r>
              <a:rPr lang="en-US" sz="3077" b="1" spc="510" dirty="0" err="1">
                <a:solidFill>
                  <a:srgbClr val="22423D"/>
                </a:solidFill>
                <a:latin typeface="Times New Roman" panose="02020603050405020304" pitchFamily="18" charset="0"/>
                <a:cs typeface="Times New Roman" panose="02020603050405020304" pitchFamily="18" charset="0"/>
              </a:rPr>
              <a:t>Sự</a:t>
            </a:r>
            <a:r>
              <a:rPr lang="en-US" sz="3077" b="1" spc="510" dirty="0">
                <a:solidFill>
                  <a:srgbClr val="22423D"/>
                </a:solidFill>
                <a:latin typeface="Times New Roman" panose="02020603050405020304" pitchFamily="18" charset="0"/>
                <a:cs typeface="Times New Roman" panose="02020603050405020304" pitchFamily="18" charset="0"/>
              </a:rPr>
              <a:t> </a:t>
            </a:r>
            <a:r>
              <a:rPr lang="en-US" sz="3077" b="1" spc="510" dirty="0" err="1">
                <a:solidFill>
                  <a:srgbClr val="22423D"/>
                </a:solidFill>
                <a:latin typeface="Times New Roman" panose="02020603050405020304" pitchFamily="18" charset="0"/>
                <a:cs typeface="Times New Roman" panose="02020603050405020304" pitchFamily="18" charset="0"/>
              </a:rPr>
              <a:t>cố</a:t>
            </a:r>
            <a:r>
              <a:rPr lang="en-US" sz="3077" b="1" spc="510" dirty="0">
                <a:solidFill>
                  <a:srgbClr val="22423D"/>
                </a:solidFill>
                <a:latin typeface="Times New Roman" panose="02020603050405020304" pitchFamily="18" charset="0"/>
                <a:cs typeface="Times New Roman" panose="02020603050405020304" pitchFamily="18" charset="0"/>
              </a:rPr>
              <a:t> 3: </a:t>
            </a:r>
          </a:p>
          <a:p>
            <a:pPr>
              <a:lnSpc>
                <a:spcPts val="3846"/>
              </a:lnSpc>
            </a:pPr>
            <a:endParaRPr lang="en-US" sz="3077" spc="510" dirty="0">
              <a:solidFill>
                <a:srgbClr val="22423D"/>
              </a:solidFill>
              <a:latin typeface="Glacial Indifference Bold"/>
            </a:endParaRPr>
          </a:p>
          <a:p>
            <a:pPr algn="just">
              <a:lnSpc>
                <a:spcPts val="3721"/>
              </a:lnSpc>
            </a:pPr>
            <a:r>
              <a:rPr lang="en-US" sz="2977" spc="494" dirty="0">
                <a:solidFill>
                  <a:srgbClr val="22423D"/>
                </a:solidFill>
                <a:latin typeface="Glacial Indifference"/>
              </a:rPr>
              <a:t>Sau </a:t>
            </a:r>
            <a:r>
              <a:rPr lang="en-US" sz="2977" spc="494" dirty="0" err="1">
                <a:solidFill>
                  <a:srgbClr val="22423D"/>
                </a:solidFill>
                <a:latin typeface="Glacial Indifference"/>
              </a:rPr>
              <a:t>khi</a:t>
            </a:r>
            <a:r>
              <a:rPr lang="en-US" sz="2977" spc="494" dirty="0">
                <a:solidFill>
                  <a:srgbClr val="22423D"/>
                </a:solidFill>
                <a:latin typeface="Glacial Indifference"/>
              </a:rPr>
              <a:t> </a:t>
            </a:r>
            <a:r>
              <a:rPr lang="en-US" sz="2977" spc="494" dirty="0" err="1">
                <a:solidFill>
                  <a:srgbClr val="22423D"/>
                </a:solidFill>
                <a:latin typeface="Glacial Indifference"/>
              </a:rPr>
              <a:t>điều</a:t>
            </a:r>
            <a:r>
              <a:rPr lang="en-US" sz="2977" spc="494" dirty="0">
                <a:solidFill>
                  <a:srgbClr val="22423D"/>
                </a:solidFill>
                <a:latin typeface="Glacial Indifference"/>
              </a:rPr>
              <a:t> </a:t>
            </a:r>
            <a:r>
              <a:rPr lang="en-US" sz="2977" spc="494" dirty="0" err="1">
                <a:solidFill>
                  <a:srgbClr val="22423D"/>
                </a:solidFill>
                <a:latin typeface="Glacial Indifference"/>
              </a:rPr>
              <a:t>chỉnh</a:t>
            </a:r>
            <a:r>
              <a:rPr lang="en-US" sz="2977" spc="494" dirty="0">
                <a:solidFill>
                  <a:srgbClr val="22423D"/>
                </a:solidFill>
                <a:latin typeface="Glacial Indifference"/>
              </a:rPr>
              <a:t> </a:t>
            </a:r>
            <a:r>
              <a:rPr lang="en-US" sz="2977" spc="494" dirty="0" err="1">
                <a:solidFill>
                  <a:srgbClr val="22423D"/>
                </a:solidFill>
                <a:latin typeface="Glacial Indifference"/>
              </a:rPr>
              <a:t>lại</a:t>
            </a:r>
            <a:r>
              <a:rPr lang="en-US" sz="2977" spc="494" dirty="0">
                <a:solidFill>
                  <a:srgbClr val="22423D"/>
                </a:solidFill>
                <a:latin typeface="Glacial Indifference"/>
              </a:rPr>
              <a:t> </a:t>
            </a:r>
            <a:r>
              <a:rPr lang="en-US" sz="2977" spc="494" dirty="0" err="1">
                <a:solidFill>
                  <a:srgbClr val="22423D"/>
                </a:solidFill>
                <a:latin typeface="Glacial Indifference"/>
              </a:rPr>
              <a:t>kế</a:t>
            </a:r>
            <a:r>
              <a:rPr lang="en-US" sz="2977" spc="494" dirty="0">
                <a:solidFill>
                  <a:srgbClr val="22423D"/>
                </a:solidFill>
                <a:latin typeface="Glacial Indifference"/>
              </a:rPr>
              <a:t> </a:t>
            </a:r>
            <a:r>
              <a:rPr lang="en-US" sz="2977" spc="494" dirty="0" err="1">
                <a:solidFill>
                  <a:srgbClr val="22423D"/>
                </a:solidFill>
                <a:latin typeface="Glacial Indifference"/>
              </a:rPr>
              <a:t>hoạch</a:t>
            </a:r>
            <a:r>
              <a:rPr lang="en-US" sz="2977" spc="494" dirty="0">
                <a:solidFill>
                  <a:srgbClr val="22423D"/>
                </a:solidFill>
                <a:latin typeface="Glacial Indifference"/>
              </a:rPr>
              <a:t> </a:t>
            </a:r>
            <a:r>
              <a:rPr lang="en-US" sz="2977" spc="494" dirty="0" err="1">
                <a:solidFill>
                  <a:srgbClr val="22423D"/>
                </a:solidFill>
                <a:latin typeface="Glacial Indifference"/>
              </a:rPr>
              <a:t>để</a:t>
            </a:r>
            <a:r>
              <a:rPr lang="en-US" sz="2977" spc="494" dirty="0">
                <a:solidFill>
                  <a:srgbClr val="22423D"/>
                </a:solidFill>
                <a:latin typeface="Glacial Indifference"/>
              </a:rPr>
              <a:t> </a:t>
            </a:r>
            <a:r>
              <a:rPr lang="en-US" sz="2977" spc="494" dirty="0" err="1">
                <a:solidFill>
                  <a:srgbClr val="22423D"/>
                </a:solidFill>
                <a:latin typeface="Glacial Indifference"/>
              </a:rPr>
              <a:t>thực</a:t>
            </a:r>
            <a:r>
              <a:rPr lang="en-US" sz="2977" spc="494" dirty="0">
                <a:solidFill>
                  <a:srgbClr val="22423D"/>
                </a:solidFill>
                <a:latin typeface="Glacial Indifference"/>
              </a:rPr>
              <a:t> </a:t>
            </a:r>
            <a:r>
              <a:rPr lang="en-US" sz="2977" spc="494" dirty="0" err="1">
                <a:solidFill>
                  <a:srgbClr val="22423D"/>
                </a:solidFill>
                <a:latin typeface="Glacial Indifference"/>
              </a:rPr>
              <a:t>thi</a:t>
            </a:r>
            <a:r>
              <a:rPr lang="en-US" sz="2977" spc="494" dirty="0">
                <a:solidFill>
                  <a:srgbClr val="22423D"/>
                </a:solidFill>
                <a:latin typeface="Glacial Indifference"/>
              </a:rPr>
              <a:t> </a:t>
            </a:r>
            <a:r>
              <a:rPr lang="en-US" sz="2977" spc="494" dirty="0" err="1">
                <a:solidFill>
                  <a:srgbClr val="22423D"/>
                </a:solidFill>
                <a:latin typeface="Glacial Indifference"/>
              </a:rPr>
              <a:t>thì</a:t>
            </a:r>
            <a:r>
              <a:rPr lang="en-US" sz="2977" spc="494" dirty="0">
                <a:solidFill>
                  <a:srgbClr val="22423D"/>
                </a:solidFill>
                <a:latin typeface="Glacial Indifference"/>
              </a:rPr>
              <a:t> </a:t>
            </a:r>
            <a:r>
              <a:rPr lang="en-US" sz="2977" spc="494" dirty="0" err="1">
                <a:solidFill>
                  <a:srgbClr val="22423D"/>
                </a:solidFill>
                <a:latin typeface="Glacial Indifference"/>
              </a:rPr>
              <a:t>sau</a:t>
            </a:r>
            <a:r>
              <a:rPr lang="en-US" sz="2977" spc="494" dirty="0">
                <a:solidFill>
                  <a:srgbClr val="22423D"/>
                </a:solidFill>
                <a:latin typeface="Glacial Indifference"/>
              </a:rPr>
              <a:t> </a:t>
            </a:r>
            <a:r>
              <a:rPr lang="en-US" sz="2977" spc="494" dirty="0" err="1">
                <a:solidFill>
                  <a:srgbClr val="22423D"/>
                </a:solidFill>
                <a:latin typeface="Glacial Indifference"/>
              </a:rPr>
              <a:t>giai</a:t>
            </a:r>
            <a:r>
              <a:rPr lang="en-US" sz="2977" spc="494" dirty="0">
                <a:solidFill>
                  <a:srgbClr val="22423D"/>
                </a:solidFill>
                <a:latin typeface="Glacial Indifference"/>
              </a:rPr>
              <a:t> </a:t>
            </a:r>
            <a:r>
              <a:rPr lang="en-US" sz="2977" spc="494" dirty="0" err="1">
                <a:solidFill>
                  <a:srgbClr val="22423D"/>
                </a:solidFill>
                <a:latin typeface="Glacial Indifference"/>
              </a:rPr>
              <a:t>đoạn</a:t>
            </a:r>
            <a:r>
              <a:rPr lang="en-US" sz="2977" spc="494" dirty="0">
                <a:solidFill>
                  <a:srgbClr val="22423D"/>
                </a:solidFill>
                <a:latin typeface="Glacial Indifference"/>
              </a:rPr>
              <a:t> </a:t>
            </a:r>
            <a:r>
              <a:rPr lang="en-US" sz="2977" spc="494" dirty="0" err="1">
                <a:solidFill>
                  <a:srgbClr val="22423D"/>
                </a:solidFill>
                <a:latin typeface="Glacial Indifference"/>
              </a:rPr>
              <a:t>nghỉ</a:t>
            </a:r>
            <a:r>
              <a:rPr lang="en-US" sz="2977" spc="494" dirty="0">
                <a:solidFill>
                  <a:srgbClr val="22423D"/>
                </a:solidFill>
                <a:latin typeface="Glacial Indifference"/>
              </a:rPr>
              <a:t> </a:t>
            </a:r>
            <a:r>
              <a:rPr lang="en-US" sz="2977" spc="494" dirty="0" err="1">
                <a:solidFill>
                  <a:srgbClr val="22423D"/>
                </a:solidFill>
                <a:latin typeface="Glacial Indifference"/>
              </a:rPr>
              <a:t>lễ</a:t>
            </a:r>
            <a:r>
              <a:rPr lang="en-US" sz="2977" spc="494" dirty="0">
                <a:solidFill>
                  <a:srgbClr val="22423D"/>
                </a:solidFill>
                <a:latin typeface="Glacial Indifference"/>
              </a:rPr>
              <a:t> </a:t>
            </a:r>
            <a:r>
              <a:rPr lang="en-US" sz="2977" spc="494" dirty="0" err="1">
                <a:solidFill>
                  <a:srgbClr val="22423D"/>
                </a:solidFill>
                <a:latin typeface="Glacial Indifference"/>
              </a:rPr>
              <a:t>có</a:t>
            </a:r>
            <a:r>
              <a:rPr lang="en-US" sz="2977" spc="494" dirty="0">
                <a:solidFill>
                  <a:srgbClr val="22423D"/>
                </a:solidFill>
                <a:latin typeface="Glacial Indifference"/>
              </a:rPr>
              <a:t> </a:t>
            </a:r>
            <a:r>
              <a:rPr lang="en-US" sz="2977" spc="494" dirty="0" err="1">
                <a:solidFill>
                  <a:srgbClr val="22423D"/>
                </a:solidFill>
                <a:latin typeface="Glacial Indifference"/>
              </a:rPr>
              <a:t>công</a:t>
            </a:r>
            <a:r>
              <a:rPr lang="en-US" sz="2977" spc="494" dirty="0">
                <a:solidFill>
                  <a:srgbClr val="22423D"/>
                </a:solidFill>
                <a:latin typeface="Glacial Indifference"/>
              </a:rPr>
              <a:t> </a:t>
            </a:r>
            <a:r>
              <a:rPr lang="en-US" sz="2977" spc="494" dirty="0" err="1">
                <a:solidFill>
                  <a:srgbClr val="22423D"/>
                </a:solidFill>
                <a:latin typeface="Glacial Indifference"/>
              </a:rPr>
              <a:t>việc</a:t>
            </a:r>
            <a:r>
              <a:rPr lang="en-US" sz="2977" spc="494" dirty="0">
                <a:solidFill>
                  <a:srgbClr val="22423D"/>
                </a:solidFill>
                <a:latin typeface="Glacial Indifference"/>
              </a:rPr>
              <a:t> </a:t>
            </a:r>
            <a:r>
              <a:rPr lang="en-US" sz="2977" spc="494" dirty="0" err="1">
                <a:solidFill>
                  <a:srgbClr val="22423D"/>
                </a:solidFill>
                <a:latin typeface="Glacial Indifference"/>
              </a:rPr>
              <a:t>của</a:t>
            </a:r>
            <a:r>
              <a:rPr lang="en-US" sz="2977" spc="494" dirty="0">
                <a:solidFill>
                  <a:srgbClr val="22423D"/>
                </a:solidFill>
                <a:latin typeface="Glacial Indifference"/>
              </a:rPr>
              <a:t> </a:t>
            </a:r>
            <a:r>
              <a:rPr lang="en-US" sz="2977" spc="494" dirty="0" err="1">
                <a:solidFill>
                  <a:srgbClr val="22423D"/>
                </a:solidFill>
                <a:latin typeface="Glacial Indifference"/>
              </a:rPr>
              <a:t>nhân</a:t>
            </a:r>
            <a:r>
              <a:rPr lang="en-US" sz="2977" spc="494" dirty="0">
                <a:solidFill>
                  <a:srgbClr val="22423D"/>
                </a:solidFill>
                <a:latin typeface="Glacial Indifference"/>
              </a:rPr>
              <a:t> </a:t>
            </a:r>
            <a:r>
              <a:rPr lang="en-US" sz="2977" spc="494" dirty="0" err="1">
                <a:solidFill>
                  <a:srgbClr val="22423D"/>
                </a:solidFill>
                <a:latin typeface="Glacial Indifference"/>
              </a:rPr>
              <a:t>sự</a:t>
            </a:r>
            <a:r>
              <a:rPr lang="en-US" sz="2977" spc="494" dirty="0">
                <a:solidFill>
                  <a:srgbClr val="22423D"/>
                </a:solidFill>
                <a:latin typeface="Glacial Indifference"/>
              </a:rPr>
              <a:t> Hảo </a:t>
            </a:r>
            <a:r>
              <a:rPr lang="en-US" sz="2977" spc="494" dirty="0" err="1">
                <a:solidFill>
                  <a:srgbClr val="22423D"/>
                </a:solidFill>
                <a:latin typeface="Glacial Indifference"/>
              </a:rPr>
              <a:t>thực</a:t>
            </a:r>
            <a:r>
              <a:rPr lang="en-US" sz="2977" spc="494" dirty="0">
                <a:solidFill>
                  <a:srgbClr val="22423D"/>
                </a:solidFill>
                <a:latin typeface="Glacial Indifference"/>
              </a:rPr>
              <a:t> </a:t>
            </a:r>
            <a:r>
              <a:rPr lang="en-US" sz="2977" spc="494" dirty="0" err="1">
                <a:solidFill>
                  <a:srgbClr val="22423D"/>
                </a:solidFill>
                <a:latin typeface="Glacial Indifference"/>
              </a:rPr>
              <a:t>thi</a:t>
            </a:r>
            <a:r>
              <a:rPr lang="en-US" sz="2977" spc="494" dirty="0">
                <a:solidFill>
                  <a:srgbClr val="22423D"/>
                </a:solidFill>
                <a:latin typeface="Glacial Indifference"/>
              </a:rPr>
              <a:t> </a:t>
            </a:r>
            <a:r>
              <a:rPr lang="en-US" sz="2977" spc="494" dirty="0" err="1">
                <a:solidFill>
                  <a:srgbClr val="22423D"/>
                </a:solidFill>
                <a:latin typeface="Glacial Indifference"/>
              </a:rPr>
              <a:t>giai</a:t>
            </a:r>
            <a:r>
              <a:rPr lang="en-US" sz="2977" spc="494" dirty="0">
                <a:solidFill>
                  <a:srgbClr val="22423D"/>
                </a:solidFill>
                <a:latin typeface="Glacial Indifference"/>
              </a:rPr>
              <a:t> </a:t>
            </a:r>
            <a:r>
              <a:rPr lang="en-US" sz="2977" spc="494" dirty="0" err="1">
                <a:solidFill>
                  <a:srgbClr val="22423D"/>
                </a:solidFill>
                <a:latin typeface="Glacial Indifference"/>
              </a:rPr>
              <a:t>đoạn</a:t>
            </a:r>
            <a:r>
              <a:rPr lang="en-US" sz="2977" spc="494" dirty="0">
                <a:solidFill>
                  <a:srgbClr val="22423D"/>
                </a:solidFill>
                <a:latin typeface="Glacial Indifference"/>
              </a:rPr>
              <a:t> </a:t>
            </a:r>
            <a:r>
              <a:rPr lang="en-US" sz="2977" spc="494" dirty="0" err="1">
                <a:solidFill>
                  <a:srgbClr val="22423D"/>
                </a:solidFill>
                <a:latin typeface="Glacial Indifference"/>
              </a:rPr>
              <a:t>Kiểm</a:t>
            </a:r>
            <a:r>
              <a:rPr lang="en-US" sz="2977" spc="494" dirty="0">
                <a:solidFill>
                  <a:srgbClr val="22423D"/>
                </a:solidFill>
                <a:latin typeface="Glacial Indifference"/>
              </a:rPr>
              <a:t> </a:t>
            </a:r>
            <a:r>
              <a:rPr lang="en-US" sz="2977" spc="494" dirty="0" err="1">
                <a:solidFill>
                  <a:srgbClr val="22423D"/>
                </a:solidFill>
                <a:latin typeface="Glacial Indifference"/>
              </a:rPr>
              <a:t>thử</a:t>
            </a:r>
            <a:r>
              <a:rPr lang="en-US" sz="2977" spc="494" dirty="0">
                <a:solidFill>
                  <a:srgbClr val="22423D"/>
                </a:solidFill>
                <a:latin typeface="Glacial Indifference"/>
              </a:rPr>
              <a:t> </a:t>
            </a:r>
            <a:r>
              <a:rPr lang="en-US" sz="2977" spc="494" dirty="0" err="1">
                <a:solidFill>
                  <a:srgbClr val="22423D"/>
                </a:solidFill>
                <a:latin typeface="Glacial Indifference"/>
              </a:rPr>
              <a:t>hệ</a:t>
            </a:r>
            <a:r>
              <a:rPr lang="en-US" sz="2977" spc="494" dirty="0">
                <a:solidFill>
                  <a:srgbClr val="22423D"/>
                </a:solidFill>
                <a:latin typeface="Glacial Indifference"/>
              </a:rPr>
              <a:t> </a:t>
            </a:r>
            <a:r>
              <a:rPr lang="en-US" sz="2977" spc="494" dirty="0" err="1">
                <a:solidFill>
                  <a:srgbClr val="22423D"/>
                </a:solidFill>
                <a:latin typeface="Glacial Indifference"/>
              </a:rPr>
              <a:t>thống</a:t>
            </a:r>
            <a:r>
              <a:rPr lang="en-US" sz="2977" spc="494" dirty="0">
                <a:solidFill>
                  <a:srgbClr val="22423D"/>
                </a:solidFill>
                <a:latin typeface="Glacial Indifference"/>
              </a:rPr>
              <a:t> </a:t>
            </a:r>
            <a:r>
              <a:rPr lang="en-US" sz="2977" spc="494" dirty="0" err="1">
                <a:solidFill>
                  <a:srgbClr val="22423D"/>
                </a:solidFill>
                <a:latin typeface="Glacial Indifference"/>
              </a:rPr>
              <a:t>trong</a:t>
            </a:r>
            <a:r>
              <a:rPr lang="en-US" sz="2977" spc="494" dirty="0">
                <a:solidFill>
                  <a:srgbClr val="22423D"/>
                </a:solidFill>
                <a:latin typeface="Glacial Indifference"/>
              </a:rPr>
              <a:t> 2 </a:t>
            </a:r>
            <a:r>
              <a:rPr lang="en-US" sz="2977" spc="494" dirty="0" err="1">
                <a:solidFill>
                  <a:srgbClr val="22423D"/>
                </a:solidFill>
                <a:latin typeface="Glacial Indifference"/>
              </a:rPr>
              <a:t>ngày</a:t>
            </a:r>
            <a:r>
              <a:rPr lang="en-US" sz="2977" spc="494" dirty="0">
                <a:solidFill>
                  <a:srgbClr val="22423D"/>
                </a:solidFill>
                <a:latin typeface="Glacial Indifference"/>
              </a:rPr>
              <a:t> </a:t>
            </a:r>
            <a:r>
              <a:rPr lang="en-US" sz="2977" spc="494" dirty="0" err="1">
                <a:solidFill>
                  <a:srgbClr val="22423D"/>
                </a:solidFill>
                <a:latin typeface="Glacial Indifference"/>
              </a:rPr>
              <a:t>sau</a:t>
            </a:r>
            <a:r>
              <a:rPr lang="en-US" sz="2977" spc="494" dirty="0">
                <a:solidFill>
                  <a:srgbClr val="22423D"/>
                </a:solidFill>
                <a:latin typeface="Glacial Indifference"/>
              </a:rPr>
              <a:t> </a:t>
            </a:r>
            <a:r>
              <a:rPr lang="en-US" sz="2977" spc="494" dirty="0" err="1">
                <a:solidFill>
                  <a:srgbClr val="22423D"/>
                </a:solidFill>
                <a:latin typeface="Glacial Indifference"/>
              </a:rPr>
              <a:t>lễ</a:t>
            </a:r>
            <a:r>
              <a:rPr lang="en-US" sz="2977" spc="494" dirty="0">
                <a:solidFill>
                  <a:srgbClr val="22423D"/>
                </a:solidFill>
                <a:latin typeface="Glacial Indifference"/>
              </a:rPr>
              <a:t>. </a:t>
            </a:r>
            <a:r>
              <a:rPr lang="en-US" sz="2977" spc="494" dirty="0" err="1">
                <a:solidFill>
                  <a:srgbClr val="22423D"/>
                </a:solidFill>
                <a:latin typeface="Glacial Indifference"/>
              </a:rPr>
              <a:t>Nhưng</a:t>
            </a:r>
            <a:r>
              <a:rPr lang="en-US" sz="2977" spc="494" dirty="0">
                <a:solidFill>
                  <a:srgbClr val="22423D"/>
                </a:solidFill>
                <a:latin typeface="Glacial Indifference"/>
              </a:rPr>
              <a:t> </a:t>
            </a:r>
            <a:r>
              <a:rPr lang="en-US" sz="2977" spc="494" dirty="0" err="1">
                <a:solidFill>
                  <a:srgbClr val="22423D"/>
                </a:solidFill>
                <a:latin typeface="Glacial Indifference"/>
              </a:rPr>
              <a:t>vì</a:t>
            </a:r>
            <a:r>
              <a:rPr lang="en-US" sz="2977" spc="494" dirty="0">
                <a:solidFill>
                  <a:srgbClr val="22423D"/>
                </a:solidFill>
                <a:latin typeface="Glacial Indifference"/>
              </a:rPr>
              <a:t> </a:t>
            </a:r>
            <a:r>
              <a:rPr lang="en-US" sz="2977" spc="494" dirty="0" err="1">
                <a:solidFill>
                  <a:srgbClr val="22423D"/>
                </a:solidFill>
                <a:latin typeface="Glacial Indifference"/>
              </a:rPr>
              <a:t>lý</a:t>
            </a:r>
            <a:r>
              <a:rPr lang="en-US" sz="2977" spc="494" dirty="0">
                <a:solidFill>
                  <a:srgbClr val="22423D"/>
                </a:solidFill>
                <a:latin typeface="Glacial Indifference"/>
              </a:rPr>
              <a:t> do </a:t>
            </a:r>
            <a:r>
              <a:rPr lang="en-US" sz="2977" spc="494" dirty="0" err="1">
                <a:solidFill>
                  <a:srgbClr val="22423D"/>
                </a:solidFill>
                <a:latin typeface="Glacial Indifference"/>
              </a:rPr>
              <a:t>có</a:t>
            </a:r>
            <a:r>
              <a:rPr lang="en-US" sz="2977" spc="494" dirty="0">
                <a:solidFill>
                  <a:srgbClr val="22423D"/>
                </a:solidFill>
                <a:latin typeface="Glacial Indifference"/>
              </a:rPr>
              <a:t> </a:t>
            </a:r>
            <a:r>
              <a:rPr lang="en-US" sz="2977" spc="494" dirty="0" err="1">
                <a:solidFill>
                  <a:srgbClr val="22423D"/>
                </a:solidFill>
                <a:latin typeface="Glacial Indifference"/>
              </a:rPr>
              <a:t>công</a:t>
            </a:r>
            <a:r>
              <a:rPr lang="en-US" sz="2977" spc="494" dirty="0">
                <a:solidFill>
                  <a:srgbClr val="22423D"/>
                </a:solidFill>
                <a:latin typeface="Glacial Indifference"/>
              </a:rPr>
              <a:t> </a:t>
            </a:r>
            <a:r>
              <a:rPr lang="en-US" sz="2977" spc="494" dirty="0" err="1">
                <a:solidFill>
                  <a:srgbClr val="22423D"/>
                </a:solidFill>
                <a:latin typeface="Glacial Indifference"/>
              </a:rPr>
              <a:t>việc</a:t>
            </a:r>
            <a:r>
              <a:rPr lang="en-US" sz="2977" spc="494" dirty="0">
                <a:solidFill>
                  <a:srgbClr val="22423D"/>
                </a:solidFill>
                <a:latin typeface="Glacial Indifference"/>
              </a:rPr>
              <a:t> </a:t>
            </a:r>
            <a:r>
              <a:rPr lang="en-US" sz="2977" spc="494" dirty="0" err="1">
                <a:solidFill>
                  <a:srgbClr val="22423D"/>
                </a:solidFill>
                <a:latin typeface="Glacial Indifference"/>
              </a:rPr>
              <a:t>gia</a:t>
            </a:r>
            <a:r>
              <a:rPr lang="en-US" sz="2977" spc="494" dirty="0">
                <a:solidFill>
                  <a:srgbClr val="22423D"/>
                </a:solidFill>
                <a:latin typeface="Glacial Indifference"/>
              </a:rPr>
              <a:t> </a:t>
            </a:r>
            <a:r>
              <a:rPr lang="en-US" sz="2977" spc="494" dirty="0" err="1">
                <a:solidFill>
                  <a:srgbClr val="22423D"/>
                </a:solidFill>
                <a:latin typeface="Glacial Indifference"/>
              </a:rPr>
              <a:t>đình</a:t>
            </a:r>
            <a:r>
              <a:rPr lang="en-US" sz="2977" spc="494" dirty="0">
                <a:solidFill>
                  <a:srgbClr val="22423D"/>
                </a:solidFill>
                <a:latin typeface="Glacial Indifference"/>
              </a:rPr>
              <a:t> </a:t>
            </a:r>
            <a:r>
              <a:rPr lang="en-US" sz="2977" spc="494" dirty="0" err="1">
                <a:solidFill>
                  <a:srgbClr val="22423D"/>
                </a:solidFill>
                <a:latin typeface="Glacial Indifference"/>
              </a:rPr>
              <a:t>kèm</a:t>
            </a:r>
            <a:r>
              <a:rPr lang="en-US" sz="2977" spc="494" dirty="0">
                <a:solidFill>
                  <a:srgbClr val="22423D"/>
                </a:solidFill>
                <a:latin typeface="Glacial Indifference"/>
              </a:rPr>
              <a:t> </a:t>
            </a:r>
            <a:r>
              <a:rPr lang="en-US" sz="2977" spc="494" dirty="0" err="1">
                <a:solidFill>
                  <a:srgbClr val="22423D"/>
                </a:solidFill>
                <a:latin typeface="Glacial Indifference"/>
              </a:rPr>
              <a:t>theo</a:t>
            </a:r>
            <a:r>
              <a:rPr lang="en-US" sz="2977" spc="494" dirty="0">
                <a:solidFill>
                  <a:srgbClr val="22423D"/>
                </a:solidFill>
                <a:latin typeface="Glacial Indifference"/>
              </a:rPr>
              <a:t> </a:t>
            </a:r>
            <a:r>
              <a:rPr lang="en-US" sz="2977" spc="494" dirty="0" err="1">
                <a:solidFill>
                  <a:srgbClr val="22423D"/>
                </a:solidFill>
                <a:latin typeface="Glacial Indifference"/>
              </a:rPr>
              <a:t>về</a:t>
            </a:r>
            <a:r>
              <a:rPr lang="en-US" sz="2977" spc="494" dirty="0">
                <a:solidFill>
                  <a:srgbClr val="22423D"/>
                </a:solidFill>
                <a:latin typeface="Glacial Indifference"/>
              </a:rPr>
              <a:t> </a:t>
            </a:r>
            <a:r>
              <a:rPr lang="en-US" sz="2977" spc="494" dirty="0" err="1">
                <a:solidFill>
                  <a:srgbClr val="22423D"/>
                </a:solidFill>
                <a:latin typeface="Glacial Indifference"/>
              </a:rPr>
              <a:t>quê</a:t>
            </a:r>
            <a:r>
              <a:rPr lang="en-US" sz="2977" spc="494" dirty="0">
                <a:solidFill>
                  <a:srgbClr val="22423D"/>
                </a:solidFill>
                <a:latin typeface="Glacial Indifference"/>
              </a:rPr>
              <a:t> </a:t>
            </a:r>
            <a:r>
              <a:rPr lang="en-US" sz="2977" spc="494" dirty="0" err="1">
                <a:solidFill>
                  <a:srgbClr val="22423D"/>
                </a:solidFill>
                <a:latin typeface="Glacial Indifference"/>
              </a:rPr>
              <a:t>xa</a:t>
            </a:r>
            <a:r>
              <a:rPr lang="en-US" sz="2977" spc="494" dirty="0">
                <a:solidFill>
                  <a:srgbClr val="22423D"/>
                </a:solidFill>
                <a:latin typeface="Glacial Indifference"/>
              </a:rPr>
              <a:t> </a:t>
            </a:r>
            <a:r>
              <a:rPr lang="en-US" sz="2977" spc="494" dirty="0" err="1">
                <a:solidFill>
                  <a:srgbClr val="22423D"/>
                </a:solidFill>
                <a:latin typeface="Glacial Indifference"/>
              </a:rPr>
              <a:t>nên</a:t>
            </a:r>
            <a:r>
              <a:rPr lang="en-US" sz="2977" spc="494" dirty="0">
                <a:solidFill>
                  <a:srgbClr val="22423D"/>
                </a:solidFill>
                <a:latin typeface="Glacial Indifference"/>
              </a:rPr>
              <a:t> </a:t>
            </a:r>
            <a:r>
              <a:rPr lang="en-US" sz="2977" spc="494" dirty="0" err="1">
                <a:solidFill>
                  <a:srgbClr val="22423D"/>
                </a:solidFill>
                <a:latin typeface="Glacial Indifference"/>
              </a:rPr>
              <a:t>không</a:t>
            </a:r>
            <a:r>
              <a:rPr lang="en-US" sz="2977" spc="494" dirty="0">
                <a:solidFill>
                  <a:srgbClr val="22423D"/>
                </a:solidFill>
                <a:latin typeface="Glacial Indifference"/>
              </a:rPr>
              <a:t> </a:t>
            </a:r>
            <a:r>
              <a:rPr lang="en-US" sz="2977" spc="494" dirty="0" err="1">
                <a:solidFill>
                  <a:srgbClr val="22423D"/>
                </a:solidFill>
                <a:latin typeface="Glacial Indifference"/>
              </a:rPr>
              <a:t>thể</a:t>
            </a:r>
            <a:r>
              <a:rPr lang="en-US" sz="2977" spc="494" dirty="0">
                <a:solidFill>
                  <a:srgbClr val="22423D"/>
                </a:solidFill>
                <a:latin typeface="Glacial Indifference"/>
              </a:rPr>
              <a:t> </a:t>
            </a:r>
            <a:r>
              <a:rPr lang="en-US" sz="2977" spc="494" dirty="0" err="1">
                <a:solidFill>
                  <a:srgbClr val="22423D"/>
                </a:solidFill>
                <a:latin typeface="Glacial Indifference"/>
              </a:rPr>
              <a:t>sắp</a:t>
            </a:r>
            <a:r>
              <a:rPr lang="en-US" sz="2977" spc="494" dirty="0">
                <a:solidFill>
                  <a:srgbClr val="22423D"/>
                </a:solidFill>
                <a:latin typeface="Glacial Indifference"/>
              </a:rPr>
              <a:t> </a:t>
            </a:r>
            <a:r>
              <a:rPr lang="en-US" sz="2977" spc="494" dirty="0" err="1">
                <a:solidFill>
                  <a:srgbClr val="22423D"/>
                </a:solidFill>
                <a:latin typeface="Glacial Indifference"/>
              </a:rPr>
              <a:t>xếp</a:t>
            </a:r>
            <a:r>
              <a:rPr lang="en-US" sz="2977" spc="494" dirty="0">
                <a:solidFill>
                  <a:srgbClr val="22423D"/>
                </a:solidFill>
                <a:latin typeface="Glacial Indifference"/>
              </a:rPr>
              <a:t> </a:t>
            </a:r>
            <a:r>
              <a:rPr lang="en-US" sz="2977" spc="494" dirty="0" err="1">
                <a:solidFill>
                  <a:srgbClr val="22423D"/>
                </a:solidFill>
                <a:latin typeface="Glacial Indifference"/>
              </a:rPr>
              <a:t>để</a:t>
            </a:r>
            <a:r>
              <a:rPr lang="en-US" sz="2977" spc="494" dirty="0">
                <a:solidFill>
                  <a:srgbClr val="22423D"/>
                </a:solidFill>
                <a:latin typeface="Glacial Indifference"/>
              </a:rPr>
              <a:t> </a:t>
            </a:r>
            <a:r>
              <a:rPr lang="en-US" sz="2977" spc="494" dirty="0" err="1">
                <a:solidFill>
                  <a:srgbClr val="22423D"/>
                </a:solidFill>
                <a:latin typeface="Glacial Indifference"/>
              </a:rPr>
              <a:t>trở</a:t>
            </a:r>
            <a:r>
              <a:rPr lang="en-US" sz="2977" spc="494" dirty="0">
                <a:solidFill>
                  <a:srgbClr val="22423D"/>
                </a:solidFill>
                <a:latin typeface="Glacial Indifference"/>
              </a:rPr>
              <a:t> </a:t>
            </a:r>
            <a:r>
              <a:rPr lang="en-US" sz="2977" spc="494" dirty="0" err="1">
                <a:solidFill>
                  <a:srgbClr val="22423D"/>
                </a:solidFill>
                <a:latin typeface="Glacial Indifference"/>
              </a:rPr>
              <a:t>lại</a:t>
            </a:r>
            <a:r>
              <a:rPr lang="en-US" sz="2977" spc="494" dirty="0">
                <a:solidFill>
                  <a:srgbClr val="22423D"/>
                </a:solidFill>
                <a:latin typeface="Glacial Indifference"/>
              </a:rPr>
              <a:t> </a:t>
            </a:r>
            <a:r>
              <a:rPr lang="en-US" sz="2977" spc="494" dirty="0" err="1">
                <a:solidFill>
                  <a:srgbClr val="22423D"/>
                </a:solidFill>
                <a:latin typeface="Glacial Indifference"/>
              </a:rPr>
              <a:t>thành</a:t>
            </a:r>
            <a:r>
              <a:rPr lang="en-US" sz="2977" spc="494" dirty="0">
                <a:solidFill>
                  <a:srgbClr val="22423D"/>
                </a:solidFill>
                <a:latin typeface="Glacial Indifference"/>
              </a:rPr>
              <a:t> </a:t>
            </a:r>
            <a:r>
              <a:rPr lang="en-US" sz="2977" spc="494" dirty="0" err="1">
                <a:solidFill>
                  <a:srgbClr val="22423D"/>
                </a:solidFill>
                <a:latin typeface="Glacial Indifference"/>
              </a:rPr>
              <a:t>phố</a:t>
            </a:r>
            <a:r>
              <a:rPr lang="en-US" sz="2977" spc="494" dirty="0">
                <a:solidFill>
                  <a:srgbClr val="22423D"/>
                </a:solidFill>
                <a:latin typeface="Glacial Indifference"/>
              </a:rPr>
              <a:t> </a:t>
            </a:r>
            <a:r>
              <a:rPr lang="en-US" sz="2977" spc="494" dirty="0" err="1">
                <a:solidFill>
                  <a:srgbClr val="22423D"/>
                </a:solidFill>
                <a:latin typeface="Glacial Indifference"/>
              </a:rPr>
              <a:t>làm</a:t>
            </a:r>
            <a:r>
              <a:rPr lang="en-US" sz="2977" spc="494" dirty="0">
                <a:solidFill>
                  <a:srgbClr val="22423D"/>
                </a:solidFill>
                <a:latin typeface="Glacial Indifference"/>
              </a:rPr>
              <a:t> </a:t>
            </a:r>
            <a:r>
              <a:rPr lang="en-US" sz="2977" spc="494" dirty="0" err="1">
                <a:solidFill>
                  <a:srgbClr val="22423D"/>
                </a:solidFill>
                <a:latin typeface="Glacial Indifference"/>
              </a:rPr>
              <a:t>việc</a:t>
            </a:r>
            <a:r>
              <a:rPr lang="en-US" sz="2977" spc="494" dirty="0">
                <a:solidFill>
                  <a:srgbClr val="22423D"/>
                </a:solidFill>
                <a:latin typeface="Glacial Indifference"/>
              </a:rPr>
              <a:t> </a:t>
            </a:r>
            <a:r>
              <a:rPr lang="en-US" sz="2977" spc="494" dirty="0" err="1">
                <a:solidFill>
                  <a:srgbClr val="22423D"/>
                </a:solidFill>
                <a:latin typeface="Glacial Indifference"/>
              </a:rPr>
              <a:t>đúng</a:t>
            </a:r>
            <a:r>
              <a:rPr lang="en-US" sz="2977" spc="494" dirty="0">
                <a:solidFill>
                  <a:srgbClr val="22423D"/>
                </a:solidFill>
                <a:latin typeface="Glacial Indifference"/>
              </a:rPr>
              <a:t> </a:t>
            </a:r>
            <a:r>
              <a:rPr lang="en-US" sz="2977" spc="494" dirty="0" err="1">
                <a:solidFill>
                  <a:srgbClr val="22423D"/>
                </a:solidFill>
                <a:latin typeface="Glacial Indifference"/>
              </a:rPr>
              <a:t>hạn</a:t>
            </a:r>
            <a:r>
              <a:rPr lang="en-US" sz="2977" spc="494" dirty="0">
                <a:solidFill>
                  <a:srgbClr val="22423D"/>
                </a:solidFill>
                <a:latin typeface="Glacial Indifference"/>
              </a:rPr>
              <a:t> </a:t>
            </a:r>
            <a:r>
              <a:rPr lang="en-US" sz="2977" spc="494" dirty="0" err="1">
                <a:solidFill>
                  <a:srgbClr val="22423D"/>
                </a:solidFill>
                <a:latin typeface="Glacial Indifference"/>
              </a:rPr>
              <a:t>và</a:t>
            </a:r>
            <a:r>
              <a:rPr lang="en-US" sz="2977" spc="494" dirty="0">
                <a:solidFill>
                  <a:srgbClr val="22423D"/>
                </a:solidFill>
                <a:latin typeface="Glacial Indifference"/>
              </a:rPr>
              <a:t> </a:t>
            </a:r>
            <a:r>
              <a:rPr lang="en-US" sz="2977" spc="494" dirty="0" err="1">
                <a:solidFill>
                  <a:srgbClr val="22423D"/>
                </a:solidFill>
                <a:latin typeface="Glacial Indifference"/>
              </a:rPr>
              <a:t>cũng</a:t>
            </a:r>
            <a:r>
              <a:rPr lang="en-US" sz="2977" spc="494" dirty="0">
                <a:solidFill>
                  <a:srgbClr val="22423D"/>
                </a:solidFill>
                <a:latin typeface="Glacial Indifference"/>
              </a:rPr>
              <a:t> </a:t>
            </a:r>
            <a:r>
              <a:rPr lang="en-US" sz="2977" spc="494" dirty="0" err="1">
                <a:solidFill>
                  <a:srgbClr val="22423D"/>
                </a:solidFill>
                <a:latin typeface="Glacial Indifference"/>
              </a:rPr>
              <a:t>không</a:t>
            </a:r>
            <a:r>
              <a:rPr lang="en-US" sz="2977" spc="494" dirty="0">
                <a:solidFill>
                  <a:srgbClr val="22423D"/>
                </a:solidFill>
                <a:latin typeface="Glacial Indifference"/>
              </a:rPr>
              <a:t> </a:t>
            </a:r>
            <a:r>
              <a:rPr lang="en-US" sz="2977" spc="494" dirty="0" err="1">
                <a:solidFill>
                  <a:srgbClr val="22423D"/>
                </a:solidFill>
                <a:latin typeface="Glacial Indifference"/>
              </a:rPr>
              <a:t>thể</a:t>
            </a:r>
            <a:r>
              <a:rPr lang="en-US" sz="2977" spc="494" dirty="0">
                <a:solidFill>
                  <a:srgbClr val="22423D"/>
                </a:solidFill>
                <a:latin typeface="Glacial Indifference"/>
              </a:rPr>
              <a:t> </a:t>
            </a:r>
            <a:r>
              <a:rPr lang="en-US" sz="2977" spc="494" dirty="0" err="1">
                <a:solidFill>
                  <a:srgbClr val="22423D"/>
                </a:solidFill>
                <a:latin typeface="Glacial Indifference"/>
              </a:rPr>
              <a:t>làm</a:t>
            </a:r>
            <a:r>
              <a:rPr lang="en-US" sz="2977" spc="494" dirty="0">
                <a:solidFill>
                  <a:srgbClr val="22423D"/>
                </a:solidFill>
                <a:latin typeface="Glacial Indifference"/>
              </a:rPr>
              <a:t> </a:t>
            </a:r>
            <a:r>
              <a:rPr lang="en-US" sz="2977" spc="494" dirty="0" err="1">
                <a:solidFill>
                  <a:srgbClr val="22423D"/>
                </a:solidFill>
                <a:latin typeface="Glacial Indifference"/>
              </a:rPr>
              <a:t>việc</a:t>
            </a:r>
            <a:r>
              <a:rPr lang="en-US" sz="2977" spc="494" dirty="0">
                <a:solidFill>
                  <a:srgbClr val="22423D"/>
                </a:solidFill>
                <a:latin typeface="Glacial Indifference"/>
              </a:rPr>
              <a:t> </a:t>
            </a:r>
            <a:r>
              <a:rPr lang="en-US" sz="2977" spc="494" dirty="0" err="1">
                <a:solidFill>
                  <a:srgbClr val="22423D"/>
                </a:solidFill>
                <a:latin typeface="Glacial Indifference"/>
              </a:rPr>
              <a:t>từ</a:t>
            </a:r>
            <a:r>
              <a:rPr lang="en-US" sz="2977" spc="494" dirty="0">
                <a:solidFill>
                  <a:srgbClr val="22423D"/>
                </a:solidFill>
                <a:latin typeface="Glacial Indifference"/>
              </a:rPr>
              <a:t> </a:t>
            </a:r>
            <a:r>
              <a:rPr lang="en-US" sz="2977" spc="494" dirty="0" err="1">
                <a:solidFill>
                  <a:srgbClr val="22423D"/>
                </a:solidFill>
                <a:latin typeface="Glacial Indifference"/>
              </a:rPr>
              <a:t>xa</a:t>
            </a:r>
            <a:r>
              <a:rPr lang="en-US" sz="2977" spc="494" dirty="0">
                <a:solidFill>
                  <a:srgbClr val="22423D"/>
                </a:solidFill>
                <a:latin typeface="Glacial Indifference"/>
              </a:rPr>
              <a:t> </a:t>
            </a:r>
            <a:r>
              <a:rPr lang="en-US" sz="2977" spc="494" dirty="0" err="1">
                <a:solidFill>
                  <a:srgbClr val="22423D"/>
                </a:solidFill>
                <a:latin typeface="Glacial Indifference"/>
              </a:rPr>
              <a:t>nên</a:t>
            </a:r>
            <a:r>
              <a:rPr lang="en-US" sz="2977" spc="494" dirty="0">
                <a:solidFill>
                  <a:srgbClr val="22423D"/>
                </a:solidFill>
                <a:latin typeface="Glacial Indifference"/>
              </a:rPr>
              <a:t> </a:t>
            </a:r>
            <a:r>
              <a:rPr lang="en-US" sz="2977" spc="494" dirty="0" err="1">
                <a:solidFill>
                  <a:srgbClr val="22423D"/>
                </a:solidFill>
                <a:latin typeface="Glacial Indifference"/>
              </a:rPr>
              <a:t>giai</a:t>
            </a:r>
            <a:r>
              <a:rPr lang="en-US" sz="2977" spc="494" dirty="0">
                <a:solidFill>
                  <a:srgbClr val="22423D"/>
                </a:solidFill>
                <a:latin typeface="Glacial Indifference"/>
              </a:rPr>
              <a:t> </a:t>
            </a:r>
            <a:r>
              <a:rPr lang="en-US" sz="2977" spc="494" dirty="0" err="1">
                <a:solidFill>
                  <a:srgbClr val="22423D"/>
                </a:solidFill>
                <a:latin typeface="Glacial Indifference"/>
              </a:rPr>
              <a:t>đoạn</a:t>
            </a:r>
            <a:r>
              <a:rPr lang="en-US" sz="2977" spc="494" dirty="0">
                <a:solidFill>
                  <a:srgbClr val="22423D"/>
                </a:solidFill>
                <a:latin typeface="Glacial Indifference"/>
              </a:rPr>
              <a:t> </a:t>
            </a:r>
            <a:r>
              <a:rPr lang="en-US" sz="2977" spc="494" dirty="0" err="1">
                <a:solidFill>
                  <a:srgbClr val="22423D"/>
                </a:solidFill>
                <a:latin typeface="Glacial Indifference"/>
              </a:rPr>
              <a:t>này</a:t>
            </a:r>
            <a:r>
              <a:rPr lang="en-US" sz="2977" spc="494" dirty="0">
                <a:solidFill>
                  <a:srgbClr val="22423D"/>
                </a:solidFill>
                <a:latin typeface="Glacial Indifference"/>
              </a:rPr>
              <a:t> </a:t>
            </a:r>
            <a:r>
              <a:rPr lang="en-US" sz="2977" spc="494" dirty="0" err="1">
                <a:solidFill>
                  <a:srgbClr val="22423D"/>
                </a:solidFill>
                <a:latin typeface="Glacial Indifference"/>
              </a:rPr>
              <a:t>bị</a:t>
            </a:r>
            <a:r>
              <a:rPr lang="en-US" sz="2977" spc="494" dirty="0">
                <a:solidFill>
                  <a:srgbClr val="22423D"/>
                </a:solidFill>
                <a:latin typeface="Glacial Indifference"/>
              </a:rPr>
              <a:t> </a:t>
            </a:r>
            <a:r>
              <a:rPr lang="en-US" sz="2977" spc="494" dirty="0" err="1">
                <a:solidFill>
                  <a:srgbClr val="22423D"/>
                </a:solidFill>
                <a:latin typeface="Glacial Indifference"/>
              </a:rPr>
              <a:t>trễ</a:t>
            </a:r>
            <a:r>
              <a:rPr lang="en-US" sz="2977" spc="494" dirty="0">
                <a:solidFill>
                  <a:srgbClr val="22423D"/>
                </a:solidFill>
                <a:latin typeface="Glacial Indifference"/>
              </a:rPr>
              <a:t> </a:t>
            </a:r>
            <a:r>
              <a:rPr lang="en-US" sz="2977" spc="494" dirty="0" err="1">
                <a:solidFill>
                  <a:srgbClr val="22423D"/>
                </a:solidFill>
                <a:latin typeface="Glacial Indifference"/>
              </a:rPr>
              <a:t>kế</a:t>
            </a:r>
            <a:r>
              <a:rPr lang="en-US" sz="2977" spc="494" dirty="0">
                <a:solidFill>
                  <a:srgbClr val="22423D"/>
                </a:solidFill>
                <a:latin typeface="Glacial Indifference"/>
              </a:rPr>
              <a:t> </a:t>
            </a:r>
            <a:r>
              <a:rPr lang="en-US" sz="2977" spc="494" dirty="0" err="1">
                <a:solidFill>
                  <a:srgbClr val="22423D"/>
                </a:solidFill>
                <a:latin typeface="Glacial Indifference"/>
              </a:rPr>
              <a:t>hoạch</a:t>
            </a:r>
            <a:endParaRPr lang="en-US" sz="2977" spc="494" dirty="0">
              <a:solidFill>
                <a:srgbClr val="22423D"/>
              </a:solidFill>
              <a:latin typeface="Glacial Indifference"/>
            </a:endParaRPr>
          </a:p>
          <a:p>
            <a:pPr>
              <a:lnSpc>
                <a:spcPts val="3721"/>
              </a:lnSpc>
            </a:pPr>
            <a:r>
              <a:rPr lang="en-US" sz="2977" spc="494" dirty="0">
                <a:solidFill>
                  <a:srgbClr val="22423D"/>
                </a:solidFill>
                <a:latin typeface="Glacial Indifference"/>
              </a:rPr>
              <a:t> </a:t>
            </a:r>
          </a:p>
        </p:txBody>
      </p:sp>
      <p:sp>
        <p:nvSpPr>
          <p:cNvPr id="7" name="TextBox 7"/>
          <p:cNvSpPr txBox="1"/>
          <p:nvPr/>
        </p:nvSpPr>
        <p:spPr>
          <a:xfrm>
            <a:off x="1199310" y="944863"/>
            <a:ext cx="5953538" cy="446020"/>
          </a:xfrm>
          <a:prstGeom prst="rect">
            <a:avLst/>
          </a:prstGeom>
        </p:spPr>
        <p:txBody>
          <a:bodyPr lIns="0" tIns="0" rIns="0" bIns="0" rtlCol="0" anchor="t">
            <a:spAutoFit/>
          </a:bodyPr>
          <a:lstStyle/>
          <a:p>
            <a:pPr>
              <a:lnSpc>
                <a:spcPts val="3749"/>
              </a:lnSpc>
            </a:pPr>
            <a:r>
              <a:rPr lang="en-US" sz="2999" b="1" spc="497" dirty="0">
                <a:solidFill>
                  <a:srgbClr val="22423D"/>
                </a:solidFill>
                <a:latin typeface="Times New Roman" panose="02020603050405020304" pitchFamily="18" charset="0"/>
                <a:cs typeface="Times New Roman" panose="02020603050405020304" pitchFamily="18" charset="0"/>
              </a:rPr>
              <a:t>4. SỰ CỐ DỰ ÁN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4935093">
            <a:off x="302835" y="-1142102"/>
            <a:ext cx="7163668" cy="8174310"/>
          </a:xfrm>
          <a:custGeom>
            <a:avLst/>
            <a:gdLst/>
            <a:ahLst/>
            <a:cxnLst/>
            <a:rect l="l" t="t" r="r" b="b"/>
            <a:pathLst>
              <a:path w="7163668" h="8174310">
                <a:moveTo>
                  <a:pt x="0" y="0"/>
                </a:moveTo>
                <a:lnTo>
                  <a:pt x="7163668" y="0"/>
                </a:lnTo>
                <a:lnTo>
                  <a:pt x="7163668" y="8174311"/>
                </a:lnTo>
                <a:lnTo>
                  <a:pt x="0" y="8174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117528" y="1863168"/>
            <a:ext cx="12499864" cy="4555286"/>
          </a:xfrm>
          <a:custGeom>
            <a:avLst/>
            <a:gdLst/>
            <a:ahLst/>
            <a:cxnLst/>
            <a:rect l="l" t="t" r="r" b="b"/>
            <a:pathLst>
              <a:path w="12499864" h="4555286">
                <a:moveTo>
                  <a:pt x="0" y="0"/>
                </a:moveTo>
                <a:lnTo>
                  <a:pt x="12499864" y="0"/>
                </a:lnTo>
                <a:lnTo>
                  <a:pt x="12499864" y="4555286"/>
                </a:lnTo>
                <a:lnTo>
                  <a:pt x="0" y="4555286"/>
                </a:lnTo>
                <a:lnTo>
                  <a:pt x="0" y="0"/>
                </a:lnTo>
                <a:close/>
              </a:path>
            </a:pathLst>
          </a:custGeom>
          <a:blipFill>
            <a:blip r:embed="rId6"/>
            <a:stretch>
              <a:fillRect/>
            </a:stretch>
          </a:blipFill>
        </p:spPr>
      </p:sp>
      <p:sp>
        <p:nvSpPr>
          <p:cNvPr id="5" name="Freeform 5"/>
          <p:cNvSpPr/>
          <p:nvPr/>
        </p:nvSpPr>
        <p:spPr>
          <a:xfrm>
            <a:off x="2051957" y="3668041"/>
            <a:ext cx="14549106" cy="2539095"/>
          </a:xfrm>
          <a:custGeom>
            <a:avLst/>
            <a:gdLst/>
            <a:ahLst/>
            <a:cxnLst/>
            <a:rect l="l" t="t" r="r" b="b"/>
            <a:pathLst>
              <a:path w="12121220" h="2001771">
                <a:moveTo>
                  <a:pt x="0" y="0"/>
                </a:moveTo>
                <a:lnTo>
                  <a:pt x="12121220" y="0"/>
                </a:lnTo>
                <a:lnTo>
                  <a:pt x="12121220" y="2001771"/>
                </a:lnTo>
                <a:lnTo>
                  <a:pt x="0" y="2001771"/>
                </a:lnTo>
                <a:lnTo>
                  <a:pt x="0" y="0"/>
                </a:lnTo>
                <a:close/>
              </a:path>
            </a:pathLst>
          </a:custGeom>
          <a:blipFill>
            <a:blip r:embed="rId7"/>
            <a:stretch>
              <a:fillRect/>
            </a:stretch>
          </a:blipFill>
        </p:spPr>
      </p:sp>
      <p:sp>
        <p:nvSpPr>
          <p:cNvPr id="6" name="TextBox 6"/>
          <p:cNvSpPr txBox="1"/>
          <p:nvPr/>
        </p:nvSpPr>
        <p:spPr>
          <a:xfrm>
            <a:off x="1028700" y="785812"/>
            <a:ext cx="5046375" cy="446020"/>
          </a:xfrm>
          <a:prstGeom prst="rect">
            <a:avLst/>
          </a:prstGeom>
        </p:spPr>
        <p:txBody>
          <a:bodyPr lIns="0" tIns="0" rIns="0" bIns="0" rtlCol="0" anchor="t">
            <a:spAutoFit/>
          </a:bodyPr>
          <a:lstStyle/>
          <a:p>
            <a:pPr>
              <a:lnSpc>
                <a:spcPts val="3749"/>
              </a:lnSpc>
            </a:pPr>
            <a:r>
              <a:rPr lang="en-US" sz="2999" b="1" spc="497" dirty="0">
                <a:solidFill>
                  <a:srgbClr val="22423D"/>
                </a:solidFill>
                <a:latin typeface="Times New Roman" panose="02020603050405020304" pitchFamily="18" charset="0"/>
                <a:cs typeface="Times New Roman" panose="02020603050405020304" pitchFamily="18" charset="0"/>
              </a:rPr>
              <a:t>GIẢI QUYẾT SỰ CỐ 3</a:t>
            </a:r>
          </a:p>
        </p:txBody>
      </p:sp>
      <p:sp>
        <p:nvSpPr>
          <p:cNvPr id="7" name="TextBox 7"/>
          <p:cNvSpPr txBox="1"/>
          <p:nvPr/>
        </p:nvSpPr>
        <p:spPr>
          <a:xfrm>
            <a:off x="968559" y="6857668"/>
            <a:ext cx="14772589" cy="2914159"/>
          </a:xfrm>
          <a:prstGeom prst="rect">
            <a:avLst/>
          </a:prstGeom>
        </p:spPr>
        <p:txBody>
          <a:bodyPr lIns="0" tIns="0" rIns="0" bIns="0" rtlCol="0" anchor="t">
            <a:spAutoFit/>
          </a:bodyPr>
          <a:lstStyle/>
          <a:p>
            <a:pPr algn="just">
              <a:lnSpc>
                <a:spcPts val="3846"/>
              </a:lnSpc>
            </a:pPr>
            <a:r>
              <a:rPr lang="en-US" sz="3077" spc="510" dirty="0" err="1">
                <a:solidFill>
                  <a:srgbClr val="22423D"/>
                </a:solidFill>
                <a:latin typeface="Glacial Indifference"/>
              </a:rPr>
              <a:t>Vì</a:t>
            </a:r>
            <a:r>
              <a:rPr lang="en-US" sz="3077" spc="510" dirty="0">
                <a:solidFill>
                  <a:srgbClr val="22423D"/>
                </a:solidFill>
                <a:latin typeface="Glacial Indifference"/>
              </a:rPr>
              <a:t> </a:t>
            </a:r>
            <a:r>
              <a:rPr lang="en-US" sz="3077" spc="510" dirty="0" err="1">
                <a:solidFill>
                  <a:srgbClr val="22423D"/>
                </a:solidFill>
                <a:latin typeface="Glacial Indifference"/>
              </a:rPr>
              <a:t>đây</a:t>
            </a:r>
            <a:r>
              <a:rPr lang="en-US" sz="3077" spc="510" dirty="0">
                <a:solidFill>
                  <a:srgbClr val="22423D"/>
                </a:solidFill>
                <a:latin typeface="Glacial Indifference"/>
              </a:rPr>
              <a:t> </a:t>
            </a:r>
            <a:r>
              <a:rPr lang="en-US" sz="3077" spc="510" dirty="0" err="1">
                <a:solidFill>
                  <a:srgbClr val="22423D"/>
                </a:solidFill>
                <a:latin typeface="Glacial Indifference"/>
              </a:rPr>
              <a:t>là</a:t>
            </a:r>
            <a:r>
              <a:rPr lang="en-US" sz="3077" spc="510" dirty="0">
                <a:solidFill>
                  <a:srgbClr val="22423D"/>
                </a:solidFill>
                <a:latin typeface="Glacial Indifference"/>
              </a:rPr>
              <a:t> </a:t>
            </a:r>
            <a:r>
              <a:rPr lang="en-US" sz="3077" spc="510" dirty="0" err="1">
                <a:solidFill>
                  <a:srgbClr val="22423D"/>
                </a:solidFill>
                <a:latin typeface="Glacial Indifference"/>
              </a:rPr>
              <a:t>công</a:t>
            </a:r>
            <a:r>
              <a:rPr lang="en-US" sz="3077" spc="510" dirty="0">
                <a:solidFill>
                  <a:srgbClr val="22423D"/>
                </a:solidFill>
                <a:latin typeface="Glacial Indifference"/>
              </a:rPr>
              <a:t> </a:t>
            </a:r>
            <a:r>
              <a:rPr lang="en-US" sz="3077" spc="510" dirty="0" err="1">
                <a:solidFill>
                  <a:srgbClr val="22423D"/>
                </a:solidFill>
                <a:latin typeface="Glacial Indifference"/>
              </a:rPr>
              <a:t>việc</a:t>
            </a:r>
            <a:r>
              <a:rPr lang="en-US" sz="3077" spc="510" dirty="0">
                <a:solidFill>
                  <a:srgbClr val="22423D"/>
                </a:solidFill>
                <a:latin typeface="Glacial Indifference"/>
              </a:rPr>
              <a:t> </a:t>
            </a:r>
            <a:r>
              <a:rPr lang="en-US" sz="3077" spc="510" dirty="0" err="1">
                <a:solidFill>
                  <a:srgbClr val="22423D"/>
                </a:solidFill>
                <a:latin typeface="Glacial Indifference"/>
              </a:rPr>
              <a:t>của</a:t>
            </a:r>
            <a:r>
              <a:rPr lang="en-US" sz="3077" spc="510" dirty="0">
                <a:solidFill>
                  <a:srgbClr val="22423D"/>
                </a:solidFill>
                <a:latin typeface="Glacial Indifference"/>
              </a:rPr>
              <a:t> Hảo </a:t>
            </a:r>
            <a:r>
              <a:rPr lang="en-US" sz="3077" spc="510" dirty="0" err="1">
                <a:solidFill>
                  <a:srgbClr val="22423D"/>
                </a:solidFill>
                <a:latin typeface="Glacial Indifference"/>
              </a:rPr>
              <a:t>nên</a:t>
            </a:r>
            <a:r>
              <a:rPr lang="en-US" sz="3077" spc="510" dirty="0">
                <a:solidFill>
                  <a:srgbClr val="22423D"/>
                </a:solidFill>
                <a:latin typeface="Glacial Indifference"/>
              </a:rPr>
              <a:t> </a:t>
            </a:r>
            <a:r>
              <a:rPr lang="en-US" sz="3077" spc="510" dirty="0" err="1">
                <a:solidFill>
                  <a:srgbClr val="22423D"/>
                </a:solidFill>
                <a:latin typeface="Glacial Indifference"/>
              </a:rPr>
              <a:t>không</a:t>
            </a:r>
            <a:r>
              <a:rPr lang="en-US" sz="3077" spc="510" dirty="0">
                <a:solidFill>
                  <a:srgbClr val="22423D"/>
                </a:solidFill>
                <a:latin typeface="Glacial Indifference"/>
              </a:rPr>
              <a:t> </a:t>
            </a:r>
            <a:r>
              <a:rPr lang="en-US" sz="3077" spc="510" dirty="0" err="1">
                <a:solidFill>
                  <a:srgbClr val="22423D"/>
                </a:solidFill>
                <a:latin typeface="Glacial Indifference"/>
              </a:rPr>
              <a:t>thể</a:t>
            </a:r>
            <a:r>
              <a:rPr lang="en-US" sz="3077" spc="510" dirty="0">
                <a:solidFill>
                  <a:srgbClr val="22423D"/>
                </a:solidFill>
                <a:latin typeface="Glacial Indifference"/>
              </a:rPr>
              <a:t> </a:t>
            </a:r>
            <a:r>
              <a:rPr lang="en-US" sz="3077" spc="510" dirty="0" err="1">
                <a:solidFill>
                  <a:srgbClr val="22423D"/>
                </a:solidFill>
                <a:latin typeface="Glacial Indifference"/>
              </a:rPr>
              <a:t>bắt</a:t>
            </a:r>
            <a:r>
              <a:rPr lang="en-US" sz="3077" spc="510" dirty="0">
                <a:solidFill>
                  <a:srgbClr val="22423D"/>
                </a:solidFill>
                <a:latin typeface="Glacial Indifference"/>
              </a:rPr>
              <a:t> </a:t>
            </a:r>
            <a:r>
              <a:rPr lang="en-US" sz="3077" spc="510" dirty="0" err="1">
                <a:solidFill>
                  <a:srgbClr val="22423D"/>
                </a:solidFill>
                <a:latin typeface="Glacial Indifference"/>
              </a:rPr>
              <a:t>các</a:t>
            </a:r>
            <a:r>
              <a:rPr lang="en-US" sz="3077" spc="510" dirty="0">
                <a:solidFill>
                  <a:srgbClr val="22423D"/>
                </a:solidFill>
                <a:latin typeface="Glacial Indifference"/>
              </a:rPr>
              <a:t> </a:t>
            </a:r>
            <a:r>
              <a:rPr lang="en-US" sz="3077" spc="510" dirty="0" err="1">
                <a:solidFill>
                  <a:srgbClr val="22423D"/>
                </a:solidFill>
                <a:latin typeface="Glacial Indifference"/>
              </a:rPr>
              <a:t>nhân</a:t>
            </a:r>
            <a:r>
              <a:rPr lang="en-US" sz="3077" spc="510" dirty="0">
                <a:solidFill>
                  <a:srgbClr val="22423D"/>
                </a:solidFill>
                <a:latin typeface="Glacial Indifference"/>
              </a:rPr>
              <a:t> </a:t>
            </a:r>
            <a:r>
              <a:rPr lang="en-US" sz="3077" spc="510" dirty="0" err="1">
                <a:solidFill>
                  <a:srgbClr val="22423D"/>
                </a:solidFill>
                <a:latin typeface="Glacial Indifference"/>
              </a:rPr>
              <a:t>viên</a:t>
            </a:r>
            <a:r>
              <a:rPr lang="en-US" sz="3077" spc="510" dirty="0">
                <a:solidFill>
                  <a:srgbClr val="22423D"/>
                </a:solidFill>
                <a:latin typeface="Glacial Indifference"/>
              </a:rPr>
              <a:t> </a:t>
            </a:r>
            <a:r>
              <a:rPr lang="en-US" sz="3077" spc="510" dirty="0" err="1">
                <a:solidFill>
                  <a:srgbClr val="22423D"/>
                </a:solidFill>
                <a:latin typeface="Glacial Indifference"/>
              </a:rPr>
              <a:t>khác</a:t>
            </a:r>
            <a:r>
              <a:rPr lang="en-US" sz="3077" spc="510" dirty="0">
                <a:solidFill>
                  <a:srgbClr val="22423D"/>
                </a:solidFill>
                <a:latin typeface="Glacial Indifference"/>
              </a:rPr>
              <a:t> </a:t>
            </a:r>
            <a:r>
              <a:rPr lang="en-US" sz="3077" spc="510" dirty="0" err="1">
                <a:solidFill>
                  <a:srgbClr val="22423D"/>
                </a:solidFill>
                <a:latin typeface="Glacial Indifference"/>
              </a:rPr>
              <a:t>làm</a:t>
            </a:r>
            <a:r>
              <a:rPr lang="en-US" sz="3077" spc="510" dirty="0">
                <a:solidFill>
                  <a:srgbClr val="22423D"/>
                </a:solidFill>
                <a:latin typeface="Glacial Indifference"/>
              </a:rPr>
              <a:t> </a:t>
            </a:r>
            <a:r>
              <a:rPr lang="en-US" sz="3077" spc="510" dirty="0" err="1">
                <a:solidFill>
                  <a:srgbClr val="22423D"/>
                </a:solidFill>
                <a:latin typeface="Glacial Indifference"/>
              </a:rPr>
              <a:t>thay</a:t>
            </a:r>
            <a:r>
              <a:rPr lang="en-US" sz="3077" spc="510" dirty="0">
                <a:solidFill>
                  <a:srgbClr val="22423D"/>
                </a:solidFill>
                <a:latin typeface="Glacial Indifference"/>
              </a:rPr>
              <a:t> </a:t>
            </a:r>
            <a:r>
              <a:rPr lang="en-US" sz="3077" spc="510" dirty="0" err="1">
                <a:solidFill>
                  <a:srgbClr val="22423D"/>
                </a:solidFill>
                <a:latin typeface="Glacial Indifference"/>
              </a:rPr>
              <a:t>hoàn</a:t>
            </a:r>
            <a:r>
              <a:rPr lang="en-US" sz="3077" spc="510" dirty="0">
                <a:solidFill>
                  <a:srgbClr val="22423D"/>
                </a:solidFill>
                <a:latin typeface="Glacial Indifference"/>
              </a:rPr>
              <a:t> </a:t>
            </a:r>
            <a:r>
              <a:rPr lang="en-US" sz="3077" spc="510" dirty="0" err="1">
                <a:solidFill>
                  <a:srgbClr val="22423D"/>
                </a:solidFill>
                <a:latin typeface="Glacial Indifference"/>
              </a:rPr>
              <a:t>toàn</a:t>
            </a:r>
            <a:r>
              <a:rPr lang="en-US" sz="3077" spc="510" dirty="0">
                <a:solidFill>
                  <a:srgbClr val="22423D"/>
                </a:solidFill>
                <a:latin typeface="Glacial Indifference"/>
              </a:rPr>
              <a:t>. Do </a:t>
            </a:r>
            <a:r>
              <a:rPr lang="en-US" sz="3077" spc="510" dirty="0" err="1">
                <a:solidFill>
                  <a:srgbClr val="22423D"/>
                </a:solidFill>
                <a:latin typeface="Glacial Indifference"/>
              </a:rPr>
              <a:t>đó</a:t>
            </a:r>
            <a:r>
              <a:rPr lang="en-US" sz="3077" spc="510" dirty="0">
                <a:solidFill>
                  <a:srgbClr val="22423D"/>
                </a:solidFill>
                <a:latin typeface="Glacial Indifference"/>
              </a:rPr>
              <a:t> </a:t>
            </a:r>
            <a:r>
              <a:rPr lang="en-US" sz="3077" spc="510" dirty="0" err="1">
                <a:solidFill>
                  <a:srgbClr val="22423D"/>
                </a:solidFill>
                <a:latin typeface="Glacial Indifference"/>
              </a:rPr>
              <a:t>thiết</a:t>
            </a:r>
            <a:r>
              <a:rPr lang="en-US" sz="3077" spc="510" dirty="0">
                <a:solidFill>
                  <a:srgbClr val="22423D"/>
                </a:solidFill>
                <a:latin typeface="Glacial Indifference"/>
              </a:rPr>
              <a:t> </a:t>
            </a:r>
            <a:r>
              <a:rPr lang="en-US" sz="3077" spc="510" dirty="0" err="1">
                <a:solidFill>
                  <a:srgbClr val="22423D"/>
                </a:solidFill>
                <a:latin typeface="Glacial Indifference"/>
              </a:rPr>
              <a:t>kế</a:t>
            </a:r>
            <a:r>
              <a:rPr lang="en-US" sz="3077" spc="510" dirty="0">
                <a:solidFill>
                  <a:srgbClr val="22423D"/>
                </a:solidFill>
                <a:latin typeface="Glacial Indifference"/>
              </a:rPr>
              <a:t> </a:t>
            </a:r>
            <a:r>
              <a:rPr lang="en-US" sz="3077" spc="510" dirty="0" err="1">
                <a:solidFill>
                  <a:srgbClr val="22423D"/>
                </a:solidFill>
                <a:latin typeface="Glacial Indifference"/>
              </a:rPr>
              <a:t>cho</a:t>
            </a:r>
            <a:r>
              <a:rPr lang="en-US" sz="3077" spc="510" dirty="0">
                <a:solidFill>
                  <a:srgbClr val="22423D"/>
                </a:solidFill>
                <a:latin typeface="Glacial Indifference"/>
              </a:rPr>
              <a:t> </a:t>
            </a:r>
            <a:r>
              <a:rPr lang="en-US" sz="3077" spc="510" dirty="0" err="1">
                <a:solidFill>
                  <a:srgbClr val="22423D"/>
                </a:solidFill>
                <a:latin typeface="Glacial Indifference"/>
              </a:rPr>
              <a:t>các</a:t>
            </a:r>
            <a:r>
              <a:rPr lang="en-US" sz="3077" spc="510" dirty="0">
                <a:solidFill>
                  <a:srgbClr val="22423D"/>
                </a:solidFill>
                <a:latin typeface="Glacial Indifference"/>
              </a:rPr>
              <a:t> </a:t>
            </a:r>
            <a:r>
              <a:rPr lang="en-US" sz="3077" spc="510" dirty="0" err="1">
                <a:solidFill>
                  <a:srgbClr val="22423D"/>
                </a:solidFill>
                <a:latin typeface="Glacial Indifference"/>
              </a:rPr>
              <a:t>nhân</a:t>
            </a:r>
            <a:r>
              <a:rPr lang="en-US" sz="3077" spc="510" dirty="0">
                <a:solidFill>
                  <a:srgbClr val="22423D"/>
                </a:solidFill>
                <a:latin typeface="Glacial Indifference"/>
              </a:rPr>
              <a:t> </a:t>
            </a:r>
            <a:r>
              <a:rPr lang="en-US" sz="3077" spc="510" dirty="0" err="1">
                <a:solidFill>
                  <a:srgbClr val="22423D"/>
                </a:solidFill>
                <a:latin typeface="Glacial Indifference"/>
              </a:rPr>
              <a:t>sự</a:t>
            </a:r>
            <a:r>
              <a:rPr lang="en-US" sz="3077" spc="510" dirty="0">
                <a:solidFill>
                  <a:srgbClr val="22423D"/>
                </a:solidFill>
                <a:latin typeface="Glacial Indifference"/>
              </a:rPr>
              <a:t> </a:t>
            </a:r>
            <a:r>
              <a:rPr lang="en-US" sz="3077" spc="510" dirty="0" err="1">
                <a:solidFill>
                  <a:srgbClr val="22423D"/>
                </a:solidFill>
                <a:latin typeface="Glacial Indifference"/>
              </a:rPr>
              <a:t>có</a:t>
            </a:r>
            <a:r>
              <a:rPr lang="en-US" sz="3077" spc="510" dirty="0">
                <a:solidFill>
                  <a:srgbClr val="22423D"/>
                </a:solidFill>
                <a:latin typeface="Glacial Indifference"/>
              </a:rPr>
              <a:t> </a:t>
            </a:r>
            <a:r>
              <a:rPr lang="en-US" sz="3077" spc="510" dirty="0" err="1">
                <a:solidFill>
                  <a:srgbClr val="22423D"/>
                </a:solidFill>
                <a:latin typeface="Glacial Indifference"/>
              </a:rPr>
              <a:t>chuyên</a:t>
            </a:r>
            <a:r>
              <a:rPr lang="en-US" sz="3077" spc="510" dirty="0">
                <a:solidFill>
                  <a:srgbClr val="22423D"/>
                </a:solidFill>
                <a:latin typeface="Glacial Indifference"/>
              </a:rPr>
              <a:t> </a:t>
            </a:r>
            <a:r>
              <a:rPr lang="en-US" sz="3077" spc="510" dirty="0" err="1">
                <a:solidFill>
                  <a:srgbClr val="22423D"/>
                </a:solidFill>
                <a:latin typeface="Glacial Indifference"/>
              </a:rPr>
              <a:t>môn</a:t>
            </a:r>
            <a:r>
              <a:rPr lang="en-US" sz="3077" spc="510" dirty="0">
                <a:solidFill>
                  <a:srgbClr val="22423D"/>
                </a:solidFill>
                <a:latin typeface="Glacial Indifference"/>
              </a:rPr>
              <a:t> </a:t>
            </a:r>
            <a:r>
              <a:rPr lang="en-US" sz="3077" spc="510" dirty="0" err="1">
                <a:solidFill>
                  <a:srgbClr val="22423D"/>
                </a:solidFill>
                <a:latin typeface="Glacial Indifference"/>
              </a:rPr>
              <a:t>cao</a:t>
            </a:r>
            <a:r>
              <a:rPr lang="en-US" sz="3077" spc="510" dirty="0">
                <a:solidFill>
                  <a:srgbClr val="22423D"/>
                </a:solidFill>
                <a:latin typeface="Glacial Indifference"/>
              </a:rPr>
              <a:t> </a:t>
            </a:r>
            <a:r>
              <a:rPr lang="en-US" sz="3077" spc="510" dirty="0" err="1">
                <a:solidFill>
                  <a:srgbClr val="22423D"/>
                </a:solidFill>
                <a:latin typeface="Glacial Indifference"/>
              </a:rPr>
              <a:t>có</a:t>
            </a:r>
            <a:r>
              <a:rPr lang="en-US" sz="3077" spc="510" dirty="0">
                <a:solidFill>
                  <a:srgbClr val="22423D"/>
                </a:solidFill>
                <a:latin typeface="Glacial Indifference"/>
              </a:rPr>
              <a:t> </a:t>
            </a:r>
            <a:r>
              <a:rPr lang="en-US" sz="3077" spc="510" dirty="0" err="1">
                <a:solidFill>
                  <a:srgbClr val="22423D"/>
                </a:solidFill>
                <a:latin typeface="Glacial Indifference"/>
              </a:rPr>
              <a:t>thể</a:t>
            </a:r>
            <a:r>
              <a:rPr lang="en-US" sz="3077" spc="510" dirty="0">
                <a:solidFill>
                  <a:srgbClr val="22423D"/>
                </a:solidFill>
                <a:latin typeface="Glacial Indifference"/>
              </a:rPr>
              <a:t> </a:t>
            </a:r>
            <a:r>
              <a:rPr lang="en-US" sz="3077" spc="510" dirty="0" err="1">
                <a:solidFill>
                  <a:srgbClr val="22423D"/>
                </a:solidFill>
                <a:latin typeface="Glacial Indifference"/>
              </a:rPr>
              <a:t>thực</a:t>
            </a:r>
            <a:r>
              <a:rPr lang="en-US" sz="3077" spc="510" dirty="0">
                <a:solidFill>
                  <a:srgbClr val="22423D"/>
                </a:solidFill>
                <a:latin typeface="Glacial Indifference"/>
              </a:rPr>
              <a:t> </a:t>
            </a:r>
            <a:r>
              <a:rPr lang="en-US" sz="3077" spc="510" dirty="0" err="1">
                <a:solidFill>
                  <a:srgbClr val="22423D"/>
                </a:solidFill>
                <a:latin typeface="Glacial Indifference"/>
              </a:rPr>
              <a:t>hiện</a:t>
            </a:r>
            <a:r>
              <a:rPr lang="en-US" sz="3077" spc="510" dirty="0">
                <a:solidFill>
                  <a:srgbClr val="22423D"/>
                </a:solidFill>
                <a:latin typeface="Glacial Indifference"/>
              </a:rPr>
              <a:t> </a:t>
            </a:r>
            <a:r>
              <a:rPr lang="en-US" sz="3077" spc="510" dirty="0" err="1">
                <a:solidFill>
                  <a:srgbClr val="22423D"/>
                </a:solidFill>
                <a:latin typeface="Glacial Indifference"/>
              </a:rPr>
              <a:t>là</a:t>
            </a:r>
            <a:r>
              <a:rPr lang="en-US" sz="3077" spc="510" dirty="0">
                <a:solidFill>
                  <a:srgbClr val="22423D"/>
                </a:solidFill>
                <a:latin typeface="Glacial Indifference"/>
              </a:rPr>
              <a:t> </a:t>
            </a:r>
            <a:r>
              <a:rPr lang="en-US" sz="3077" spc="510" dirty="0" err="1">
                <a:solidFill>
                  <a:srgbClr val="22423D"/>
                </a:solidFill>
                <a:latin typeface="Glacial Indifference"/>
              </a:rPr>
              <a:t>Ngân</a:t>
            </a:r>
            <a:r>
              <a:rPr lang="en-US" sz="3077" spc="510" dirty="0">
                <a:solidFill>
                  <a:srgbClr val="22423D"/>
                </a:solidFill>
                <a:latin typeface="Glacial Indifference"/>
              </a:rPr>
              <a:t>, Thanh </a:t>
            </a:r>
            <a:r>
              <a:rPr lang="en-US" sz="3077" spc="510" dirty="0" err="1">
                <a:solidFill>
                  <a:srgbClr val="22423D"/>
                </a:solidFill>
                <a:latin typeface="Glacial Indifference"/>
              </a:rPr>
              <a:t>nhưng</a:t>
            </a:r>
            <a:r>
              <a:rPr lang="en-US" sz="3077" spc="510" dirty="0">
                <a:solidFill>
                  <a:srgbClr val="22423D"/>
                </a:solidFill>
                <a:latin typeface="Glacial Indifference"/>
              </a:rPr>
              <a:t> </a:t>
            </a:r>
            <a:r>
              <a:rPr lang="en-US" sz="3077" spc="510" dirty="0" err="1">
                <a:solidFill>
                  <a:srgbClr val="22423D"/>
                </a:solidFill>
                <a:latin typeface="Glacial Indifference"/>
              </a:rPr>
              <a:t>với</a:t>
            </a:r>
            <a:r>
              <a:rPr lang="en-US" sz="3077" spc="510" dirty="0">
                <a:solidFill>
                  <a:srgbClr val="22423D"/>
                </a:solidFill>
                <a:latin typeface="Glacial Indifference"/>
              </a:rPr>
              <a:t> Units 50% </a:t>
            </a:r>
            <a:r>
              <a:rPr lang="en-US" sz="3077" spc="510" dirty="0" err="1">
                <a:solidFill>
                  <a:srgbClr val="22423D"/>
                </a:solidFill>
                <a:latin typeface="Glacial Indifference"/>
              </a:rPr>
              <a:t>để</a:t>
            </a:r>
            <a:r>
              <a:rPr lang="en-US" sz="3077" spc="510" dirty="0">
                <a:solidFill>
                  <a:srgbClr val="22423D"/>
                </a:solidFill>
                <a:latin typeface="Glacial Indifference"/>
              </a:rPr>
              <a:t> </a:t>
            </a:r>
            <a:r>
              <a:rPr lang="en-US" sz="3077" spc="510" dirty="0" err="1">
                <a:solidFill>
                  <a:srgbClr val="22423D"/>
                </a:solidFill>
                <a:latin typeface="Glacial Indifference"/>
              </a:rPr>
              <a:t>không</a:t>
            </a:r>
            <a:r>
              <a:rPr lang="en-US" sz="3077" spc="510" dirty="0">
                <a:solidFill>
                  <a:srgbClr val="22423D"/>
                </a:solidFill>
                <a:latin typeface="Glacial Indifference"/>
              </a:rPr>
              <a:t> </a:t>
            </a:r>
            <a:r>
              <a:rPr lang="en-US" sz="3077" spc="510" dirty="0" err="1">
                <a:solidFill>
                  <a:srgbClr val="22423D"/>
                </a:solidFill>
                <a:latin typeface="Glacial Indifference"/>
              </a:rPr>
              <a:t>quá</a:t>
            </a:r>
            <a:r>
              <a:rPr lang="en-US" sz="3077" spc="510" dirty="0">
                <a:solidFill>
                  <a:srgbClr val="22423D"/>
                </a:solidFill>
                <a:latin typeface="Glacial Indifference"/>
              </a:rPr>
              <a:t> </a:t>
            </a:r>
            <a:r>
              <a:rPr lang="en-US" sz="3077" spc="510" dirty="0" err="1">
                <a:solidFill>
                  <a:srgbClr val="22423D"/>
                </a:solidFill>
                <a:latin typeface="Glacial Indifference"/>
              </a:rPr>
              <a:t>tải</a:t>
            </a:r>
            <a:r>
              <a:rPr lang="en-US" sz="3077" spc="510" dirty="0">
                <a:solidFill>
                  <a:srgbClr val="22423D"/>
                </a:solidFill>
                <a:latin typeface="Glacial Indifference"/>
              </a:rPr>
              <a:t> </a:t>
            </a:r>
            <a:r>
              <a:rPr lang="en-US" sz="3077" spc="510" dirty="0" err="1">
                <a:solidFill>
                  <a:srgbClr val="22423D"/>
                </a:solidFill>
                <a:latin typeface="Glacial Indifference"/>
              </a:rPr>
              <a:t>công</a:t>
            </a:r>
            <a:r>
              <a:rPr lang="en-US" sz="3077" spc="510" dirty="0">
                <a:solidFill>
                  <a:srgbClr val="22423D"/>
                </a:solidFill>
                <a:latin typeface="Glacial Indifference"/>
              </a:rPr>
              <a:t> </a:t>
            </a:r>
            <a:r>
              <a:rPr lang="en-US" sz="3077" spc="510" dirty="0" err="1">
                <a:solidFill>
                  <a:srgbClr val="22423D"/>
                </a:solidFill>
                <a:latin typeface="Glacial Indifference"/>
              </a:rPr>
              <a:t>việc</a:t>
            </a:r>
            <a:r>
              <a:rPr lang="en-US" sz="3077" spc="510" dirty="0">
                <a:solidFill>
                  <a:srgbClr val="22423D"/>
                </a:solidFill>
                <a:latin typeface="Glacial Indifference"/>
              </a:rPr>
              <a:t>. </a:t>
            </a:r>
            <a:r>
              <a:rPr lang="en-US" sz="3077" spc="510" dirty="0" err="1">
                <a:solidFill>
                  <a:srgbClr val="22423D"/>
                </a:solidFill>
                <a:latin typeface="Glacial Indifference"/>
              </a:rPr>
              <a:t>Kèm</a:t>
            </a:r>
            <a:r>
              <a:rPr lang="en-US" sz="3077" spc="510" dirty="0">
                <a:solidFill>
                  <a:srgbClr val="22423D"/>
                </a:solidFill>
                <a:latin typeface="Glacial Indifference"/>
              </a:rPr>
              <a:t> </a:t>
            </a:r>
            <a:r>
              <a:rPr lang="en-US" sz="3077" spc="510" dirty="0" err="1">
                <a:solidFill>
                  <a:srgbClr val="22423D"/>
                </a:solidFill>
                <a:latin typeface="Glacial Indifference"/>
              </a:rPr>
              <a:t>theo</a:t>
            </a:r>
            <a:r>
              <a:rPr lang="en-US" sz="3077" spc="510" dirty="0">
                <a:solidFill>
                  <a:srgbClr val="22423D"/>
                </a:solidFill>
                <a:latin typeface="Glacial Indifference"/>
              </a:rPr>
              <a:t> </a:t>
            </a:r>
            <a:r>
              <a:rPr lang="en-US" sz="3077" spc="510" dirty="0" err="1">
                <a:solidFill>
                  <a:srgbClr val="22423D"/>
                </a:solidFill>
                <a:latin typeface="Glacial Indifference"/>
              </a:rPr>
              <a:t>đó</a:t>
            </a:r>
            <a:r>
              <a:rPr lang="en-US" sz="3077" spc="510" dirty="0">
                <a:solidFill>
                  <a:srgbClr val="22423D"/>
                </a:solidFill>
                <a:latin typeface="Glacial Indifference"/>
              </a:rPr>
              <a:t> </a:t>
            </a:r>
            <a:r>
              <a:rPr lang="en-US" sz="3077" spc="510" dirty="0" err="1">
                <a:solidFill>
                  <a:srgbClr val="22423D"/>
                </a:solidFill>
                <a:latin typeface="Glacial Indifference"/>
              </a:rPr>
              <a:t>cho</a:t>
            </a:r>
            <a:r>
              <a:rPr lang="en-US" sz="3077" spc="510" dirty="0">
                <a:solidFill>
                  <a:srgbClr val="22423D"/>
                </a:solidFill>
                <a:latin typeface="Glacial Indifference"/>
              </a:rPr>
              <a:t> 2 </a:t>
            </a:r>
            <a:r>
              <a:rPr lang="en-US" sz="3077" spc="510" dirty="0" err="1">
                <a:solidFill>
                  <a:srgbClr val="22423D"/>
                </a:solidFill>
                <a:latin typeface="Glacial Indifference"/>
              </a:rPr>
              <a:t>nhân</a:t>
            </a:r>
            <a:r>
              <a:rPr lang="en-US" sz="3077" spc="510" dirty="0">
                <a:solidFill>
                  <a:srgbClr val="22423D"/>
                </a:solidFill>
                <a:latin typeface="Glacial Indifference"/>
              </a:rPr>
              <a:t> </a:t>
            </a:r>
            <a:r>
              <a:rPr lang="en-US" sz="3077" spc="510" dirty="0" err="1">
                <a:solidFill>
                  <a:srgbClr val="22423D"/>
                </a:solidFill>
                <a:latin typeface="Glacial Indifference"/>
              </a:rPr>
              <a:t>sự</a:t>
            </a:r>
            <a:r>
              <a:rPr lang="en-US" sz="3077" spc="510" dirty="0">
                <a:solidFill>
                  <a:srgbClr val="22423D"/>
                </a:solidFill>
                <a:latin typeface="Glacial Indifference"/>
              </a:rPr>
              <a:t> </a:t>
            </a:r>
            <a:r>
              <a:rPr lang="en-US" sz="3077" spc="510" dirty="0" err="1">
                <a:solidFill>
                  <a:srgbClr val="22423D"/>
                </a:solidFill>
                <a:latin typeface="Glacial Indifference"/>
              </a:rPr>
              <a:t>này</a:t>
            </a:r>
            <a:r>
              <a:rPr lang="en-US" sz="3077" spc="510" dirty="0">
                <a:solidFill>
                  <a:srgbClr val="22423D"/>
                </a:solidFill>
                <a:latin typeface="Glacial Indifference"/>
              </a:rPr>
              <a:t> </a:t>
            </a:r>
            <a:r>
              <a:rPr lang="en-US" sz="3077" spc="510" dirty="0" err="1">
                <a:solidFill>
                  <a:srgbClr val="22423D"/>
                </a:solidFill>
                <a:latin typeface="Glacial Indifference"/>
              </a:rPr>
              <a:t>làm</a:t>
            </a:r>
            <a:r>
              <a:rPr lang="en-US" sz="3077" spc="510" dirty="0">
                <a:solidFill>
                  <a:srgbClr val="22423D"/>
                </a:solidFill>
                <a:latin typeface="Glacial Indifference"/>
              </a:rPr>
              <a:t> Overtime </a:t>
            </a:r>
            <a:r>
              <a:rPr lang="en-US" sz="3077" spc="510" dirty="0" err="1">
                <a:solidFill>
                  <a:srgbClr val="22423D"/>
                </a:solidFill>
                <a:latin typeface="Glacial Indifference"/>
              </a:rPr>
              <a:t>để</a:t>
            </a:r>
            <a:r>
              <a:rPr lang="en-US" sz="3077" spc="510" dirty="0">
                <a:solidFill>
                  <a:srgbClr val="22423D"/>
                </a:solidFill>
                <a:latin typeface="Glacial Indifference"/>
              </a:rPr>
              <a:t> </a:t>
            </a:r>
            <a:r>
              <a:rPr lang="en-US" sz="3077" spc="510" dirty="0" err="1">
                <a:solidFill>
                  <a:srgbClr val="22423D"/>
                </a:solidFill>
                <a:latin typeface="Glacial Indifference"/>
              </a:rPr>
              <a:t>hoàn</a:t>
            </a:r>
            <a:r>
              <a:rPr lang="en-US" sz="3077" spc="510" dirty="0">
                <a:solidFill>
                  <a:srgbClr val="22423D"/>
                </a:solidFill>
                <a:latin typeface="Glacial Indifference"/>
              </a:rPr>
              <a:t> </a:t>
            </a:r>
            <a:r>
              <a:rPr lang="en-US" sz="3077" spc="510" dirty="0" err="1">
                <a:solidFill>
                  <a:srgbClr val="22423D"/>
                </a:solidFill>
                <a:latin typeface="Glacial Indifference"/>
              </a:rPr>
              <a:t>thành</a:t>
            </a:r>
            <a:r>
              <a:rPr lang="en-US" sz="3077" spc="510" dirty="0">
                <a:solidFill>
                  <a:srgbClr val="22423D"/>
                </a:solidFill>
                <a:latin typeface="Glacial Indifference"/>
              </a:rPr>
              <a:t> </a:t>
            </a:r>
            <a:r>
              <a:rPr lang="en-US" sz="3077" spc="510" dirty="0" err="1">
                <a:solidFill>
                  <a:srgbClr val="22423D"/>
                </a:solidFill>
                <a:latin typeface="Glacial Indifference"/>
              </a:rPr>
              <a:t>công</a:t>
            </a:r>
            <a:r>
              <a:rPr lang="en-US" sz="3077" spc="510" dirty="0">
                <a:solidFill>
                  <a:srgbClr val="22423D"/>
                </a:solidFill>
                <a:latin typeface="Glacial Indifference"/>
              </a:rPr>
              <a:t> </a:t>
            </a:r>
            <a:r>
              <a:rPr lang="en-US" sz="3077" spc="510" dirty="0" err="1">
                <a:solidFill>
                  <a:srgbClr val="22423D"/>
                </a:solidFill>
                <a:latin typeface="Glacial Indifference"/>
              </a:rPr>
              <a:t>việc</a:t>
            </a:r>
            <a:r>
              <a:rPr lang="en-US" sz="3077" spc="510" dirty="0">
                <a:solidFill>
                  <a:srgbClr val="22423D"/>
                </a:solidFill>
                <a:latin typeface="Glacial Indifference"/>
              </a:rPr>
              <a:t> </a:t>
            </a:r>
            <a:r>
              <a:rPr lang="en-US" sz="3077" spc="510" dirty="0" err="1">
                <a:solidFill>
                  <a:srgbClr val="22423D"/>
                </a:solidFill>
                <a:latin typeface="Glacial Indifference"/>
              </a:rPr>
              <a:t>đúng</a:t>
            </a:r>
            <a:r>
              <a:rPr lang="en-US" sz="3077" spc="510" dirty="0">
                <a:solidFill>
                  <a:srgbClr val="22423D"/>
                </a:solidFill>
                <a:latin typeface="Glacial Indifference"/>
              </a:rPr>
              <a:t> 2 </a:t>
            </a:r>
            <a:r>
              <a:rPr lang="en-US" sz="3077" spc="510" dirty="0" err="1">
                <a:solidFill>
                  <a:srgbClr val="22423D"/>
                </a:solidFill>
                <a:latin typeface="Glacial Indifference"/>
              </a:rPr>
              <a:t>ngày</a:t>
            </a:r>
            <a:r>
              <a:rPr lang="en-US" sz="3077" spc="510" dirty="0">
                <a:solidFill>
                  <a:srgbClr val="22423D"/>
                </a:solidFill>
                <a:latin typeface="Glacial Indifference"/>
              </a:rPr>
              <a:t> </a:t>
            </a:r>
            <a:r>
              <a:rPr lang="en-US" sz="3077" spc="510" dirty="0" err="1">
                <a:solidFill>
                  <a:srgbClr val="22423D"/>
                </a:solidFill>
                <a:latin typeface="Glacial Indifference"/>
              </a:rPr>
              <a:t>như</a:t>
            </a:r>
            <a:r>
              <a:rPr lang="en-US" sz="3077" spc="510" dirty="0">
                <a:solidFill>
                  <a:srgbClr val="22423D"/>
                </a:solidFill>
                <a:latin typeface="Glacial Indifference"/>
              </a:rPr>
              <a:t> </a:t>
            </a:r>
            <a:r>
              <a:rPr lang="en-US" sz="3077" spc="510" dirty="0" err="1">
                <a:solidFill>
                  <a:srgbClr val="22423D"/>
                </a:solidFill>
                <a:latin typeface="Glacial Indifference"/>
              </a:rPr>
              <a:t>kế</a:t>
            </a:r>
            <a:r>
              <a:rPr lang="en-US" sz="3077" spc="510" dirty="0">
                <a:solidFill>
                  <a:srgbClr val="22423D"/>
                </a:solidFill>
                <a:latin typeface="Glacial Indifference"/>
              </a:rPr>
              <a:t> </a:t>
            </a:r>
            <a:r>
              <a:rPr lang="en-US" sz="3077" spc="510" dirty="0" err="1">
                <a:solidFill>
                  <a:srgbClr val="22423D"/>
                </a:solidFill>
                <a:latin typeface="Glacial Indifference"/>
              </a:rPr>
              <a:t>hoạch</a:t>
            </a:r>
            <a:r>
              <a:rPr lang="en-US" sz="3077" spc="510" dirty="0">
                <a:solidFill>
                  <a:srgbClr val="22423D"/>
                </a:solidFill>
                <a:latin typeface="Glacial Indifference"/>
              </a:rPr>
              <a:t> </a:t>
            </a:r>
          </a:p>
        </p:txBody>
      </p:sp>
      <p:sp>
        <p:nvSpPr>
          <p:cNvPr id="8" name="TextBox 8"/>
          <p:cNvSpPr txBox="1"/>
          <p:nvPr/>
        </p:nvSpPr>
        <p:spPr>
          <a:xfrm>
            <a:off x="1163489" y="1571760"/>
            <a:ext cx="3148969" cy="1456834"/>
          </a:xfrm>
          <a:prstGeom prst="rect">
            <a:avLst/>
          </a:prstGeom>
        </p:spPr>
        <p:txBody>
          <a:bodyPr lIns="0" tIns="0" rIns="0" bIns="0" rtlCol="0" anchor="t">
            <a:spAutoFit/>
          </a:bodyPr>
          <a:lstStyle/>
          <a:p>
            <a:pPr>
              <a:lnSpc>
                <a:spcPts val="3846"/>
              </a:lnSpc>
            </a:pPr>
            <a:r>
              <a:rPr lang="en-US" sz="3077" spc="510" dirty="0" err="1">
                <a:solidFill>
                  <a:srgbClr val="22423D"/>
                </a:solidFill>
                <a:latin typeface="Glacial Indifference"/>
              </a:rPr>
              <a:t>Điều</a:t>
            </a:r>
            <a:r>
              <a:rPr lang="en-US" sz="3077" spc="510" dirty="0">
                <a:solidFill>
                  <a:srgbClr val="22423D"/>
                </a:solidFill>
                <a:latin typeface="Glacial Indifference"/>
              </a:rPr>
              <a:t> </a:t>
            </a:r>
            <a:r>
              <a:rPr lang="en-US" sz="3077" spc="510" dirty="0" err="1">
                <a:solidFill>
                  <a:srgbClr val="22423D"/>
                </a:solidFill>
                <a:latin typeface="Glacial Indifference"/>
              </a:rPr>
              <a:t>chỉnh</a:t>
            </a:r>
            <a:r>
              <a:rPr lang="en-US" sz="3077" spc="510" dirty="0">
                <a:solidFill>
                  <a:srgbClr val="22423D"/>
                </a:solidFill>
                <a:latin typeface="Glacial Indifference"/>
              </a:rPr>
              <a:t> </a:t>
            </a:r>
            <a:r>
              <a:rPr lang="en-US" sz="3077" spc="510" dirty="0" err="1">
                <a:solidFill>
                  <a:srgbClr val="22423D"/>
                </a:solidFill>
                <a:latin typeface="Glacial Indifference"/>
              </a:rPr>
              <a:t>giờ</a:t>
            </a:r>
            <a:r>
              <a:rPr lang="en-US" sz="3077" spc="510" dirty="0">
                <a:solidFill>
                  <a:srgbClr val="22423D"/>
                </a:solidFill>
                <a:latin typeface="Glacial Indifference"/>
              </a:rPr>
              <a:t> </a:t>
            </a:r>
            <a:r>
              <a:rPr lang="en-US" sz="3077" spc="510" dirty="0" err="1">
                <a:solidFill>
                  <a:srgbClr val="22423D"/>
                </a:solidFill>
                <a:latin typeface="Glacial Indifference"/>
              </a:rPr>
              <a:t>làm</a:t>
            </a:r>
            <a:r>
              <a:rPr lang="en-US" sz="3077" spc="510" dirty="0">
                <a:solidFill>
                  <a:srgbClr val="22423D"/>
                </a:solidFill>
                <a:latin typeface="Glacial Indifference"/>
              </a:rPr>
              <a:t> </a:t>
            </a:r>
            <a:r>
              <a:rPr lang="en-US" sz="3077" spc="510" dirty="0" err="1">
                <a:solidFill>
                  <a:srgbClr val="22423D"/>
                </a:solidFill>
                <a:latin typeface="Glacial Indifference"/>
              </a:rPr>
              <a:t>tại</a:t>
            </a:r>
            <a:r>
              <a:rPr lang="en-US" sz="3077" spc="510" dirty="0">
                <a:solidFill>
                  <a:srgbClr val="22423D"/>
                </a:solidFill>
                <a:latin typeface="Glacial Indifference"/>
              </a:rPr>
              <a:t> Task Usage</a:t>
            </a:r>
          </a:p>
        </p:txBody>
      </p:sp>
      <p:sp>
        <p:nvSpPr>
          <p:cNvPr id="9" name="TextBox 9"/>
          <p:cNvSpPr txBox="1"/>
          <p:nvPr/>
        </p:nvSpPr>
        <p:spPr>
          <a:xfrm>
            <a:off x="1163489" y="1886562"/>
            <a:ext cx="2683735" cy="1438792"/>
          </a:xfrm>
          <a:prstGeom prst="rect">
            <a:avLst/>
          </a:prstGeom>
        </p:spPr>
        <p:txBody>
          <a:bodyPr wrap="square" lIns="0" tIns="0" rIns="0" bIns="0" rtlCol="0" anchor="t">
            <a:spAutoFit/>
          </a:bodyPr>
          <a:lstStyle/>
          <a:p>
            <a:pPr>
              <a:lnSpc>
                <a:spcPts val="3846"/>
              </a:lnSpc>
            </a:pPr>
            <a:r>
              <a:rPr lang="en-US" sz="3077" spc="510" dirty="0" err="1">
                <a:solidFill>
                  <a:srgbClr val="22423D"/>
                </a:solidFill>
                <a:latin typeface="Glacial Indifference"/>
              </a:rPr>
              <a:t>Kết</a:t>
            </a:r>
            <a:r>
              <a:rPr lang="en-US" sz="3077" spc="510" dirty="0">
                <a:solidFill>
                  <a:srgbClr val="22423D"/>
                </a:solidFill>
                <a:latin typeface="Glacial Indifference"/>
              </a:rPr>
              <a:t> </a:t>
            </a:r>
            <a:r>
              <a:rPr lang="en-US" sz="3077" spc="510" dirty="0" err="1">
                <a:solidFill>
                  <a:srgbClr val="22423D"/>
                </a:solidFill>
                <a:latin typeface="Glacial Indifference"/>
              </a:rPr>
              <a:t>quả</a:t>
            </a:r>
            <a:r>
              <a:rPr lang="en-US" sz="3077" spc="510" dirty="0">
                <a:solidFill>
                  <a:srgbClr val="22423D"/>
                </a:solidFill>
                <a:latin typeface="Glacial Indifference"/>
              </a:rPr>
              <a:t> </a:t>
            </a:r>
            <a:r>
              <a:rPr lang="en-US" sz="3077" spc="510" dirty="0" err="1">
                <a:solidFill>
                  <a:srgbClr val="22423D"/>
                </a:solidFill>
                <a:latin typeface="Glacial Indifference"/>
              </a:rPr>
              <a:t>sau</a:t>
            </a:r>
            <a:r>
              <a:rPr lang="en-US" sz="3077" spc="510" dirty="0">
                <a:solidFill>
                  <a:srgbClr val="22423D"/>
                </a:solidFill>
                <a:latin typeface="Glacial Indifference"/>
              </a:rPr>
              <a:t> </a:t>
            </a:r>
            <a:r>
              <a:rPr lang="en-US" sz="3077" spc="510" dirty="0" err="1">
                <a:solidFill>
                  <a:srgbClr val="22423D"/>
                </a:solidFill>
                <a:latin typeface="Glacial Indifference"/>
              </a:rPr>
              <a:t>điều</a:t>
            </a:r>
            <a:r>
              <a:rPr lang="en-US" sz="3077" spc="510" dirty="0">
                <a:solidFill>
                  <a:srgbClr val="22423D"/>
                </a:solidFill>
                <a:latin typeface="Glacial Indifference"/>
              </a:rPr>
              <a:t> </a:t>
            </a:r>
            <a:r>
              <a:rPr lang="en-US" sz="3077" spc="510" dirty="0" err="1">
                <a:solidFill>
                  <a:srgbClr val="22423D"/>
                </a:solidFill>
                <a:latin typeface="Glacial Indifference"/>
              </a:rPr>
              <a:t>chỉnh</a:t>
            </a:r>
            <a:endParaRPr lang="en-US" sz="3077" spc="510" dirty="0">
              <a:solidFill>
                <a:srgbClr val="22423D"/>
              </a:solidFill>
              <a:latin typeface="Glacial Indifference"/>
            </a:endParaRPr>
          </a:p>
          <a:p>
            <a:pPr>
              <a:lnSpc>
                <a:spcPts val="3846"/>
              </a:lnSpc>
            </a:pPr>
            <a:endParaRPr lang="en-US" sz="3077" spc="510" dirty="0">
              <a:solidFill>
                <a:srgbClr val="22423D"/>
              </a:solidFill>
              <a:latin typeface="Glacial Indifferen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ppt_x"/>
                                          </p:val>
                                        </p:tav>
                                      </p:tavLst>
                                    </p:anim>
                                    <p:anim calcmode="lin" valueType="num">
                                      <p:cBhvr additive="base">
                                        <p:cTn id="11" dur="500"/>
                                        <p:tgtEl>
                                          <p:spTgt spid="4"/>
                                        </p:tgtEl>
                                        <p:attrNameLst>
                                          <p:attrName>ppt_y</p:attrName>
                                        </p:attrNameLst>
                                      </p:cBhvr>
                                      <p:tavLst>
                                        <p:tav tm="0">
                                          <p:val>
                                            <p:strVal val="ppt_y"/>
                                          </p:val>
                                        </p:tav>
                                        <p:tav tm="100000">
                                          <p:val>
                                            <p:strVal val="1+ppt_h/2"/>
                                          </p:val>
                                        </p:tav>
                                      </p:tavLst>
                                    </p:anim>
                                    <p:set>
                                      <p:cBhvr>
                                        <p:cTn id="12" dur="1" fill="hold">
                                          <p:stCondLst>
                                            <p:cond delay="499"/>
                                          </p:stCondLst>
                                        </p:cTn>
                                        <p:tgtEl>
                                          <p:spTgt spid="4"/>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1193295"/>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16446" y="-146923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622014"/>
            <a:ext cx="16230600" cy="1952726"/>
          </a:xfrm>
          <a:custGeom>
            <a:avLst/>
            <a:gdLst/>
            <a:ahLst/>
            <a:cxnLst/>
            <a:rect l="l" t="t" r="r" b="b"/>
            <a:pathLst>
              <a:path w="16230600" h="1952726">
                <a:moveTo>
                  <a:pt x="0" y="0"/>
                </a:moveTo>
                <a:lnTo>
                  <a:pt x="16230600" y="0"/>
                </a:lnTo>
                <a:lnTo>
                  <a:pt x="16230600" y="1952726"/>
                </a:lnTo>
                <a:lnTo>
                  <a:pt x="0" y="1952726"/>
                </a:lnTo>
                <a:lnTo>
                  <a:pt x="0" y="0"/>
                </a:lnTo>
                <a:close/>
              </a:path>
            </a:pathLst>
          </a:custGeom>
          <a:blipFill>
            <a:blip r:embed="rId6"/>
            <a:stretch>
              <a:fillRect/>
            </a:stretch>
          </a:blipFill>
        </p:spPr>
      </p:sp>
      <p:pic>
        <p:nvPicPr>
          <p:cNvPr id="5" name="Picture 5"/>
          <p:cNvPicPr>
            <a:picLocks noChangeAspect="1"/>
          </p:cNvPicPr>
          <p:nvPr/>
        </p:nvPicPr>
        <p:blipFill>
          <a:blip r:embed="rId7"/>
          <a:srcRect/>
          <a:stretch>
            <a:fillRect/>
          </a:stretch>
        </p:blipFill>
        <p:spPr>
          <a:xfrm>
            <a:off x="13925093" y="3114607"/>
            <a:ext cx="1582706" cy="1739238"/>
          </a:xfrm>
          <a:prstGeom prst="rect">
            <a:avLst/>
          </a:prstGeom>
        </p:spPr>
      </p:pic>
      <p:sp>
        <p:nvSpPr>
          <p:cNvPr id="6" name="TextBox 6"/>
          <p:cNvSpPr txBox="1"/>
          <p:nvPr/>
        </p:nvSpPr>
        <p:spPr>
          <a:xfrm>
            <a:off x="1226524" y="5729462"/>
            <a:ext cx="15842276" cy="3771726"/>
          </a:xfrm>
          <a:prstGeom prst="rect">
            <a:avLst/>
          </a:prstGeom>
        </p:spPr>
        <p:txBody>
          <a:bodyPr wrap="square" lIns="0" tIns="0" rIns="0" bIns="0" rtlCol="0" anchor="t">
            <a:spAutoFit/>
          </a:bodyPr>
          <a:lstStyle/>
          <a:p>
            <a:pPr algn="just">
              <a:lnSpc>
                <a:spcPts val="3846"/>
              </a:lnSpc>
            </a:pPr>
            <a:r>
              <a:rPr lang="en-US" sz="3077" spc="510" dirty="0">
                <a:solidFill>
                  <a:srgbClr val="22423D"/>
                </a:solidFill>
                <a:latin typeface="Glacial Indifference"/>
              </a:rPr>
              <a:t>                                         </a:t>
            </a:r>
            <a:r>
              <a:rPr lang="en-US" sz="3600" b="1" spc="510" dirty="0">
                <a:solidFill>
                  <a:srgbClr val="22423D"/>
                </a:solidFill>
                <a:latin typeface="Times New Roman" panose="02020603050405020304" pitchFamily="18" charset="0"/>
                <a:cs typeface="Times New Roman" panose="02020603050405020304" pitchFamily="18" charset="0"/>
              </a:rPr>
              <a:t> </a:t>
            </a:r>
            <a:r>
              <a:rPr lang="en-US" sz="3600" b="1" spc="510" dirty="0" err="1">
                <a:solidFill>
                  <a:srgbClr val="22423D"/>
                </a:solidFill>
                <a:latin typeface="Times New Roman" panose="02020603050405020304" pitchFamily="18" charset="0"/>
                <a:cs typeface="Times New Roman" panose="02020603050405020304" pitchFamily="18" charset="0"/>
              </a:rPr>
              <a:t>Sự</a:t>
            </a:r>
            <a:r>
              <a:rPr lang="en-US" sz="3600" b="1" spc="510" dirty="0">
                <a:solidFill>
                  <a:srgbClr val="22423D"/>
                </a:solidFill>
                <a:latin typeface="Times New Roman" panose="02020603050405020304" pitchFamily="18" charset="0"/>
                <a:cs typeface="Times New Roman" panose="02020603050405020304" pitchFamily="18" charset="0"/>
              </a:rPr>
              <a:t> </a:t>
            </a:r>
            <a:r>
              <a:rPr lang="en-US" sz="3600" b="1" spc="510" dirty="0" err="1">
                <a:solidFill>
                  <a:srgbClr val="22423D"/>
                </a:solidFill>
                <a:latin typeface="Times New Roman" panose="02020603050405020304" pitchFamily="18" charset="0"/>
                <a:cs typeface="Times New Roman" panose="02020603050405020304" pitchFamily="18" charset="0"/>
              </a:rPr>
              <a:t>cố</a:t>
            </a:r>
            <a:r>
              <a:rPr lang="en-US" sz="3600" b="1" spc="510" dirty="0">
                <a:solidFill>
                  <a:srgbClr val="22423D"/>
                </a:solidFill>
                <a:latin typeface="Times New Roman" panose="02020603050405020304" pitchFamily="18" charset="0"/>
                <a:cs typeface="Times New Roman" panose="02020603050405020304" pitchFamily="18" charset="0"/>
              </a:rPr>
              <a:t> 4: </a:t>
            </a:r>
            <a:endParaRPr lang="en-US" sz="3077" b="1" spc="510" dirty="0">
              <a:solidFill>
                <a:srgbClr val="22423D"/>
              </a:solidFill>
              <a:latin typeface="Times New Roman" panose="02020603050405020304" pitchFamily="18" charset="0"/>
              <a:cs typeface="Times New Roman" panose="02020603050405020304" pitchFamily="18" charset="0"/>
            </a:endParaRPr>
          </a:p>
          <a:p>
            <a:pPr algn="just">
              <a:lnSpc>
                <a:spcPts val="3846"/>
              </a:lnSpc>
            </a:pPr>
            <a:endParaRPr lang="en-US" sz="3077" spc="510" dirty="0">
              <a:solidFill>
                <a:srgbClr val="22423D"/>
              </a:solidFill>
              <a:latin typeface="Glacial Indifference Bold"/>
            </a:endParaRPr>
          </a:p>
          <a:p>
            <a:pPr algn="just">
              <a:lnSpc>
                <a:spcPts val="3721"/>
              </a:lnSpc>
            </a:pPr>
            <a:r>
              <a:rPr lang="en-US" sz="3077" spc="510" dirty="0" err="1">
                <a:solidFill>
                  <a:srgbClr val="22423D"/>
                </a:solidFill>
                <a:latin typeface="Glacial Indifference"/>
              </a:rPr>
              <a:t>Dự</a:t>
            </a:r>
            <a:r>
              <a:rPr lang="en-US" sz="3077" spc="510" dirty="0">
                <a:solidFill>
                  <a:srgbClr val="22423D"/>
                </a:solidFill>
                <a:latin typeface="Glacial Indifference"/>
              </a:rPr>
              <a:t> </a:t>
            </a:r>
            <a:r>
              <a:rPr lang="en-US" sz="3077" spc="510" dirty="0" err="1">
                <a:solidFill>
                  <a:srgbClr val="22423D"/>
                </a:solidFill>
                <a:latin typeface="Glacial Indifference"/>
              </a:rPr>
              <a:t>án</a:t>
            </a:r>
            <a:r>
              <a:rPr lang="en-US" sz="3077" spc="510" dirty="0">
                <a:solidFill>
                  <a:srgbClr val="22423D"/>
                </a:solidFill>
                <a:latin typeface="Glacial Indifference"/>
              </a:rPr>
              <a:t> </a:t>
            </a:r>
            <a:r>
              <a:rPr lang="en-US" sz="3077" spc="510" dirty="0" err="1">
                <a:solidFill>
                  <a:srgbClr val="22423D"/>
                </a:solidFill>
                <a:latin typeface="Glacial Indifference"/>
              </a:rPr>
              <a:t>tiếp</a:t>
            </a:r>
            <a:r>
              <a:rPr lang="en-US" sz="3077" spc="510" dirty="0">
                <a:solidFill>
                  <a:srgbClr val="22423D"/>
                </a:solidFill>
                <a:latin typeface="Glacial Indifference"/>
              </a:rPr>
              <a:t> </a:t>
            </a:r>
            <a:r>
              <a:rPr lang="en-US" sz="3077" spc="510" dirty="0" err="1">
                <a:solidFill>
                  <a:srgbClr val="22423D"/>
                </a:solidFill>
                <a:latin typeface="Glacial Indifference"/>
              </a:rPr>
              <a:t>tục</a:t>
            </a:r>
            <a:r>
              <a:rPr lang="en-US" sz="3077" spc="510" dirty="0">
                <a:solidFill>
                  <a:srgbClr val="22423D"/>
                </a:solidFill>
                <a:latin typeface="Glacial Indifference"/>
              </a:rPr>
              <a:t> </a:t>
            </a:r>
            <a:r>
              <a:rPr lang="en-US" sz="3077" spc="510" dirty="0" err="1">
                <a:solidFill>
                  <a:srgbClr val="22423D"/>
                </a:solidFill>
                <a:latin typeface="Glacial Indifference"/>
              </a:rPr>
              <a:t>được</a:t>
            </a:r>
            <a:r>
              <a:rPr lang="en-US" sz="3077" spc="510" dirty="0">
                <a:solidFill>
                  <a:srgbClr val="22423D"/>
                </a:solidFill>
                <a:latin typeface="Glacial Indifference"/>
              </a:rPr>
              <a:t> </a:t>
            </a:r>
            <a:r>
              <a:rPr lang="en-US" sz="3077" spc="510" dirty="0" err="1">
                <a:solidFill>
                  <a:srgbClr val="22423D"/>
                </a:solidFill>
                <a:latin typeface="Glacial Indifference"/>
              </a:rPr>
              <a:t>thực</a:t>
            </a:r>
            <a:r>
              <a:rPr lang="en-US" sz="3077" spc="510" dirty="0">
                <a:solidFill>
                  <a:srgbClr val="22423D"/>
                </a:solidFill>
                <a:latin typeface="Glacial Indifference"/>
              </a:rPr>
              <a:t> </a:t>
            </a:r>
            <a:r>
              <a:rPr lang="en-US" sz="3077" spc="510" dirty="0" err="1">
                <a:solidFill>
                  <a:srgbClr val="22423D"/>
                </a:solidFill>
                <a:latin typeface="Glacial Indifference"/>
              </a:rPr>
              <a:t>thi</a:t>
            </a:r>
            <a:r>
              <a:rPr lang="en-US" sz="3077" spc="510" dirty="0">
                <a:solidFill>
                  <a:srgbClr val="22423D"/>
                </a:solidFill>
                <a:latin typeface="Glacial Indifference"/>
              </a:rPr>
              <a:t> </a:t>
            </a:r>
            <a:r>
              <a:rPr lang="en-US" sz="3077" spc="510" dirty="0" err="1">
                <a:solidFill>
                  <a:srgbClr val="22423D"/>
                </a:solidFill>
                <a:latin typeface="Glacial Indifference"/>
              </a:rPr>
              <a:t>đến</a:t>
            </a:r>
            <a:r>
              <a:rPr lang="en-US" sz="3077" spc="510" dirty="0">
                <a:solidFill>
                  <a:srgbClr val="22423D"/>
                </a:solidFill>
                <a:latin typeface="Glacial Indifference"/>
              </a:rPr>
              <a:t> </a:t>
            </a:r>
            <a:r>
              <a:rPr lang="en-US" sz="3077" spc="510" dirty="0" err="1">
                <a:solidFill>
                  <a:srgbClr val="22423D"/>
                </a:solidFill>
                <a:latin typeface="Glacial Indifference"/>
              </a:rPr>
              <a:t>giai</a:t>
            </a:r>
            <a:r>
              <a:rPr lang="en-US" sz="3077" spc="510" dirty="0">
                <a:solidFill>
                  <a:srgbClr val="22423D"/>
                </a:solidFill>
                <a:latin typeface="Glacial Indifference"/>
              </a:rPr>
              <a:t> </a:t>
            </a:r>
            <a:r>
              <a:rPr lang="en-US" sz="3077" spc="510" dirty="0" err="1">
                <a:solidFill>
                  <a:srgbClr val="22423D"/>
                </a:solidFill>
                <a:latin typeface="Glacial Indifference"/>
              </a:rPr>
              <a:t>đoạn</a:t>
            </a:r>
            <a:r>
              <a:rPr lang="en-US" sz="3077" spc="510" dirty="0">
                <a:solidFill>
                  <a:srgbClr val="22423D"/>
                </a:solidFill>
                <a:latin typeface="Glacial Indifference"/>
              </a:rPr>
              <a:t> </a:t>
            </a:r>
            <a:r>
              <a:rPr lang="en-US" sz="3077" spc="510" dirty="0" err="1">
                <a:solidFill>
                  <a:srgbClr val="22423D"/>
                </a:solidFill>
                <a:latin typeface="Glacial Indifference"/>
              </a:rPr>
              <a:t>Bàn</a:t>
            </a:r>
            <a:r>
              <a:rPr lang="en-US" sz="3077" spc="510" dirty="0">
                <a:solidFill>
                  <a:srgbClr val="22423D"/>
                </a:solidFill>
                <a:latin typeface="Glacial Indifference"/>
              </a:rPr>
              <a:t> </a:t>
            </a:r>
            <a:r>
              <a:rPr lang="en-US" sz="3077" spc="510" dirty="0" err="1">
                <a:solidFill>
                  <a:srgbClr val="22423D"/>
                </a:solidFill>
                <a:latin typeface="Glacial Indifference"/>
              </a:rPr>
              <a:t>giao</a:t>
            </a:r>
            <a:r>
              <a:rPr lang="en-US" sz="3077" spc="510" dirty="0">
                <a:solidFill>
                  <a:srgbClr val="22423D"/>
                </a:solidFill>
                <a:latin typeface="Glacial Indifference"/>
              </a:rPr>
              <a:t> </a:t>
            </a:r>
            <a:r>
              <a:rPr lang="en-US" sz="3077" spc="510" dirty="0" err="1">
                <a:solidFill>
                  <a:srgbClr val="22423D"/>
                </a:solidFill>
                <a:latin typeface="Glacial Indifference"/>
              </a:rPr>
              <a:t>sản</a:t>
            </a:r>
            <a:r>
              <a:rPr lang="en-US" sz="3077" spc="510" dirty="0">
                <a:solidFill>
                  <a:srgbClr val="22423D"/>
                </a:solidFill>
                <a:latin typeface="Glacial Indifference"/>
              </a:rPr>
              <a:t> </a:t>
            </a:r>
            <a:r>
              <a:rPr lang="en-US" sz="3077" spc="510" dirty="0" err="1">
                <a:solidFill>
                  <a:srgbClr val="22423D"/>
                </a:solidFill>
                <a:latin typeface="Glacial Indifference"/>
              </a:rPr>
              <a:t>phẩm</a:t>
            </a:r>
            <a:r>
              <a:rPr lang="en-US" sz="3077" spc="510" dirty="0">
                <a:solidFill>
                  <a:srgbClr val="22423D"/>
                </a:solidFill>
                <a:latin typeface="Glacial Indifference"/>
              </a:rPr>
              <a:t> </a:t>
            </a:r>
            <a:r>
              <a:rPr lang="en-US" sz="3077" spc="510" dirty="0" err="1">
                <a:solidFill>
                  <a:srgbClr val="22423D"/>
                </a:solidFill>
                <a:latin typeface="Glacial Indifference"/>
              </a:rPr>
              <a:t>thì</a:t>
            </a:r>
            <a:r>
              <a:rPr lang="en-US" sz="3077" spc="510" dirty="0">
                <a:solidFill>
                  <a:srgbClr val="22423D"/>
                </a:solidFill>
                <a:latin typeface="Glacial Indifference"/>
              </a:rPr>
              <a:t>  </a:t>
            </a:r>
            <a:r>
              <a:rPr lang="en-US" sz="3077" spc="510" dirty="0" err="1">
                <a:solidFill>
                  <a:srgbClr val="22423D"/>
                </a:solidFill>
                <a:latin typeface="Glacial Indifference"/>
              </a:rPr>
              <a:t>nhân</a:t>
            </a:r>
            <a:r>
              <a:rPr lang="en-US" sz="3077" spc="510" dirty="0">
                <a:solidFill>
                  <a:srgbClr val="22423D"/>
                </a:solidFill>
                <a:latin typeface="Glacial Indifference"/>
              </a:rPr>
              <a:t> </a:t>
            </a:r>
            <a:r>
              <a:rPr lang="en-US" sz="3077" spc="510" dirty="0" err="1">
                <a:solidFill>
                  <a:srgbClr val="22423D"/>
                </a:solidFill>
                <a:latin typeface="Glacial Indifference"/>
              </a:rPr>
              <a:t>viên</a:t>
            </a:r>
            <a:r>
              <a:rPr lang="en-US" sz="3077" spc="510" dirty="0">
                <a:solidFill>
                  <a:srgbClr val="22423D"/>
                </a:solidFill>
                <a:latin typeface="Glacial Indifference"/>
              </a:rPr>
              <a:t> Khiêm </a:t>
            </a:r>
            <a:r>
              <a:rPr lang="en-US" sz="3077" spc="510" dirty="0" err="1">
                <a:solidFill>
                  <a:srgbClr val="22423D"/>
                </a:solidFill>
                <a:latin typeface="Glacial Indifference"/>
              </a:rPr>
              <a:t>nhận</a:t>
            </a:r>
            <a:r>
              <a:rPr lang="en-US" sz="3077" spc="510" dirty="0">
                <a:solidFill>
                  <a:srgbClr val="22423D"/>
                </a:solidFill>
                <a:latin typeface="Glacial Indifference"/>
              </a:rPr>
              <a:t> </a:t>
            </a:r>
            <a:r>
              <a:rPr lang="en-US" sz="3077" spc="510" dirty="0" err="1">
                <a:solidFill>
                  <a:srgbClr val="22423D"/>
                </a:solidFill>
                <a:latin typeface="Glacial Indifference"/>
              </a:rPr>
              <a:t>được</a:t>
            </a:r>
            <a:r>
              <a:rPr lang="en-US" sz="3077" spc="510" dirty="0">
                <a:solidFill>
                  <a:srgbClr val="22423D"/>
                </a:solidFill>
                <a:latin typeface="Glacial Indifference"/>
              </a:rPr>
              <a:t> </a:t>
            </a:r>
            <a:r>
              <a:rPr lang="en-US" sz="3077" spc="510" dirty="0" err="1">
                <a:solidFill>
                  <a:srgbClr val="22423D"/>
                </a:solidFill>
                <a:latin typeface="Glacial Indifference"/>
              </a:rPr>
              <a:t>sự</a:t>
            </a:r>
            <a:r>
              <a:rPr lang="en-US" sz="3077" spc="510" dirty="0">
                <a:solidFill>
                  <a:srgbClr val="22423D"/>
                </a:solidFill>
                <a:latin typeface="Glacial Indifference"/>
              </a:rPr>
              <a:t> </a:t>
            </a:r>
            <a:r>
              <a:rPr lang="en-US" sz="3077" spc="510" dirty="0" err="1">
                <a:solidFill>
                  <a:srgbClr val="22423D"/>
                </a:solidFill>
                <a:latin typeface="Glacial Indifference"/>
              </a:rPr>
              <a:t>cố</a:t>
            </a:r>
            <a:r>
              <a:rPr lang="en-US" sz="3077" spc="510" dirty="0">
                <a:solidFill>
                  <a:srgbClr val="22423D"/>
                </a:solidFill>
                <a:latin typeface="Glacial Indifference"/>
              </a:rPr>
              <a:t> </a:t>
            </a:r>
            <a:r>
              <a:rPr lang="en-US" sz="3077" spc="510" dirty="0" err="1">
                <a:solidFill>
                  <a:srgbClr val="22423D"/>
                </a:solidFill>
                <a:latin typeface="Glacial Indifference"/>
              </a:rPr>
              <a:t>phần</a:t>
            </a:r>
            <a:r>
              <a:rPr lang="en-US" sz="3077" spc="510" dirty="0">
                <a:solidFill>
                  <a:srgbClr val="22423D"/>
                </a:solidFill>
                <a:latin typeface="Glacial Indifference"/>
              </a:rPr>
              <a:t> </a:t>
            </a:r>
            <a:r>
              <a:rPr lang="en-US" sz="3077" spc="510" dirty="0" err="1">
                <a:solidFill>
                  <a:srgbClr val="22423D"/>
                </a:solidFill>
                <a:latin typeface="Glacial Indifference"/>
              </a:rPr>
              <a:t>cứng</a:t>
            </a:r>
            <a:r>
              <a:rPr lang="en-US" sz="3077" spc="510" dirty="0">
                <a:solidFill>
                  <a:srgbClr val="22423D"/>
                </a:solidFill>
                <a:latin typeface="Glacial Indifference"/>
              </a:rPr>
              <a:t> </a:t>
            </a:r>
            <a:r>
              <a:rPr lang="en-US" sz="3077" spc="510" dirty="0" err="1">
                <a:solidFill>
                  <a:srgbClr val="22423D"/>
                </a:solidFill>
                <a:latin typeface="Glacial Indifference"/>
              </a:rPr>
              <a:t>và</a:t>
            </a:r>
            <a:r>
              <a:rPr lang="en-US" sz="3077" spc="510" dirty="0">
                <a:solidFill>
                  <a:srgbClr val="22423D"/>
                </a:solidFill>
                <a:latin typeface="Glacial Indifference"/>
              </a:rPr>
              <a:t> </a:t>
            </a:r>
            <a:r>
              <a:rPr lang="en-US" sz="3077" spc="510" dirty="0" err="1">
                <a:solidFill>
                  <a:srgbClr val="22423D"/>
                </a:solidFill>
                <a:latin typeface="Glacial Indifference"/>
              </a:rPr>
              <a:t>được</a:t>
            </a:r>
            <a:r>
              <a:rPr lang="en-US" sz="3077" spc="510" dirty="0">
                <a:solidFill>
                  <a:srgbClr val="22423D"/>
                </a:solidFill>
                <a:latin typeface="Glacial Indifference"/>
              </a:rPr>
              <a:t> </a:t>
            </a:r>
            <a:r>
              <a:rPr lang="en-US" sz="3077" spc="510" dirty="0" err="1">
                <a:solidFill>
                  <a:srgbClr val="22423D"/>
                </a:solidFill>
                <a:latin typeface="Glacial Indifference"/>
              </a:rPr>
              <a:t>yêu</a:t>
            </a:r>
            <a:r>
              <a:rPr lang="en-US" sz="3077" spc="510" dirty="0">
                <a:solidFill>
                  <a:srgbClr val="22423D"/>
                </a:solidFill>
                <a:latin typeface="Glacial Indifference"/>
              </a:rPr>
              <a:t> </a:t>
            </a:r>
            <a:r>
              <a:rPr lang="en-US" sz="3077" spc="510" dirty="0" err="1">
                <a:solidFill>
                  <a:srgbClr val="22423D"/>
                </a:solidFill>
                <a:latin typeface="Glacial Indifference"/>
              </a:rPr>
              <a:t>cầu</a:t>
            </a:r>
            <a:r>
              <a:rPr lang="en-US" sz="3077" spc="510" dirty="0">
                <a:solidFill>
                  <a:srgbClr val="22423D"/>
                </a:solidFill>
                <a:latin typeface="Glacial Indifference"/>
              </a:rPr>
              <a:t> </a:t>
            </a:r>
            <a:r>
              <a:rPr lang="en-US" sz="3077" spc="510" dirty="0" err="1">
                <a:solidFill>
                  <a:srgbClr val="22423D"/>
                </a:solidFill>
                <a:latin typeface="Glacial Indifference"/>
              </a:rPr>
              <a:t>thực</a:t>
            </a:r>
            <a:r>
              <a:rPr lang="en-US" sz="3077" spc="510" dirty="0">
                <a:solidFill>
                  <a:srgbClr val="22423D"/>
                </a:solidFill>
                <a:latin typeface="Glacial Indifference"/>
              </a:rPr>
              <a:t> </a:t>
            </a:r>
            <a:r>
              <a:rPr lang="en-US" sz="3077" spc="510" dirty="0" err="1">
                <a:solidFill>
                  <a:srgbClr val="22423D"/>
                </a:solidFill>
                <a:latin typeface="Glacial Indifference"/>
              </a:rPr>
              <a:t>thi</a:t>
            </a:r>
            <a:r>
              <a:rPr lang="en-US" sz="3077" spc="510" dirty="0">
                <a:solidFill>
                  <a:srgbClr val="22423D"/>
                </a:solidFill>
                <a:latin typeface="Glacial Indifference"/>
              </a:rPr>
              <a:t> </a:t>
            </a:r>
            <a:r>
              <a:rPr lang="en-US" sz="3077" spc="510" dirty="0" err="1">
                <a:solidFill>
                  <a:srgbClr val="22423D"/>
                </a:solidFill>
                <a:latin typeface="Glacial Indifference"/>
              </a:rPr>
              <a:t>sớm</a:t>
            </a:r>
            <a:r>
              <a:rPr lang="en-US" sz="3077" spc="510" dirty="0">
                <a:solidFill>
                  <a:srgbClr val="22423D"/>
                </a:solidFill>
                <a:latin typeface="Glacial Indifference"/>
              </a:rPr>
              <a:t> </a:t>
            </a:r>
            <a:r>
              <a:rPr lang="en-US" sz="3077" spc="510" dirty="0" err="1">
                <a:solidFill>
                  <a:srgbClr val="22423D"/>
                </a:solidFill>
                <a:latin typeface="Glacial Indifference"/>
              </a:rPr>
              <a:t>dự</a:t>
            </a:r>
            <a:r>
              <a:rPr lang="en-US" sz="3077" spc="510" dirty="0">
                <a:solidFill>
                  <a:srgbClr val="22423D"/>
                </a:solidFill>
                <a:latin typeface="Glacial Indifference"/>
              </a:rPr>
              <a:t> </a:t>
            </a:r>
            <a:r>
              <a:rPr lang="en-US" sz="3077" spc="510" dirty="0" err="1">
                <a:solidFill>
                  <a:srgbClr val="22423D"/>
                </a:solidFill>
                <a:latin typeface="Glacial Indifference"/>
              </a:rPr>
              <a:t>án</a:t>
            </a:r>
            <a:r>
              <a:rPr lang="en-US" sz="3077" spc="510" dirty="0">
                <a:solidFill>
                  <a:srgbClr val="22423D"/>
                </a:solidFill>
                <a:latin typeface="Glacial Indifference"/>
              </a:rPr>
              <a:t> </a:t>
            </a:r>
            <a:r>
              <a:rPr lang="en-US" sz="3077" spc="510" dirty="0" err="1">
                <a:solidFill>
                  <a:srgbClr val="22423D"/>
                </a:solidFill>
                <a:latin typeface="Glacial Indifference"/>
              </a:rPr>
              <a:t>và</a:t>
            </a:r>
            <a:r>
              <a:rPr lang="en-US" sz="3077" spc="510" dirty="0">
                <a:solidFill>
                  <a:srgbClr val="22423D"/>
                </a:solidFill>
                <a:latin typeface="Glacial Indifference"/>
              </a:rPr>
              <a:t> </a:t>
            </a:r>
            <a:r>
              <a:rPr lang="en-US" sz="3077" spc="510" dirty="0" err="1">
                <a:solidFill>
                  <a:srgbClr val="22423D"/>
                </a:solidFill>
                <a:latin typeface="Glacial Indifference"/>
              </a:rPr>
              <a:t>không</a:t>
            </a:r>
            <a:r>
              <a:rPr lang="en-US" sz="3077" spc="510" dirty="0">
                <a:solidFill>
                  <a:srgbClr val="22423D"/>
                </a:solidFill>
                <a:latin typeface="Glacial Indifference"/>
              </a:rPr>
              <a:t> </a:t>
            </a:r>
            <a:r>
              <a:rPr lang="en-US" sz="3077" spc="510" dirty="0" err="1">
                <a:solidFill>
                  <a:srgbClr val="22423D"/>
                </a:solidFill>
                <a:latin typeface="Glacial Indifference"/>
              </a:rPr>
              <a:t>thể</a:t>
            </a:r>
            <a:r>
              <a:rPr lang="en-US" sz="3077" spc="510" dirty="0">
                <a:solidFill>
                  <a:srgbClr val="22423D"/>
                </a:solidFill>
                <a:latin typeface="Glacial Indifference"/>
              </a:rPr>
              <a:t> </a:t>
            </a:r>
            <a:r>
              <a:rPr lang="en-US" sz="3077" spc="510" dirty="0" err="1">
                <a:solidFill>
                  <a:srgbClr val="22423D"/>
                </a:solidFill>
                <a:latin typeface="Glacial Indifference"/>
              </a:rPr>
              <a:t>hoàn</a:t>
            </a:r>
            <a:r>
              <a:rPr lang="en-US" sz="3077" spc="510" dirty="0">
                <a:solidFill>
                  <a:srgbClr val="22423D"/>
                </a:solidFill>
                <a:latin typeface="Glacial Indifference"/>
              </a:rPr>
              <a:t> </a:t>
            </a:r>
            <a:r>
              <a:rPr lang="en-US" sz="3077" spc="510" dirty="0" err="1">
                <a:solidFill>
                  <a:srgbClr val="22423D"/>
                </a:solidFill>
                <a:latin typeface="Glacial Indifference"/>
              </a:rPr>
              <a:t>thành</a:t>
            </a:r>
            <a:r>
              <a:rPr lang="en-US" sz="3077" spc="510" dirty="0">
                <a:solidFill>
                  <a:srgbClr val="22423D"/>
                </a:solidFill>
                <a:latin typeface="Glacial Indifference"/>
              </a:rPr>
              <a:t> </a:t>
            </a:r>
            <a:r>
              <a:rPr lang="en-US" sz="3077" spc="510" dirty="0" err="1">
                <a:solidFill>
                  <a:srgbClr val="22423D"/>
                </a:solidFill>
                <a:latin typeface="Glacial Indifference"/>
              </a:rPr>
              <a:t>đúng</a:t>
            </a:r>
            <a:r>
              <a:rPr lang="en-US" sz="3077" spc="510" dirty="0">
                <a:solidFill>
                  <a:srgbClr val="22423D"/>
                </a:solidFill>
                <a:latin typeface="Glacial Indifference"/>
              </a:rPr>
              <a:t> </a:t>
            </a:r>
            <a:r>
              <a:rPr lang="en-US" sz="3077" spc="510" dirty="0" err="1">
                <a:solidFill>
                  <a:srgbClr val="22423D"/>
                </a:solidFill>
                <a:latin typeface="Glacial Indifference"/>
              </a:rPr>
              <a:t>thời</a:t>
            </a:r>
            <a:r>
              <a:rPr lang="en-US" sz="3077" spc="510" dirty="0">
                <a:solidFill>
                  <a:srgbClr val="22423D"/>
                </a:solidFill>
                <a:latin typeface="Glacial Indifference"/>
              </a:rPr>
              <a:t> </a:t>
            </a:r>
            <a:r>
              <a:rPr lang="en-US" sz="3077" spc="510" dirty="0" err="1">
                <a:solidFill>
                  <a:srgbClr val="22423D"/>
                </a:solidFill>
                <a:latin typeface="Glacial Indifference"/>
              </a:rPr>
              <a:t>hạn</a:t>
            </a:r>
            <a:r>
              <a:rPr lang="en-US" sz="3077" spc="510" dirty="0">
                <a:solidFill>
                  <a:srgbClr val="22423D"/>
                </a:solidFill>
                <a:latin typeface="Glacial Indifference"/>
              </a:rPr>
              <a:t> </a:t>
            </a:r>
            <a:r>
              <a:rPr lang="en-US" sz="3077" spc="510" dirty="0" err="1">
                <a:solidFill>
                  <a:srgbClr val="22423D"/>
                </a:solidFill>
                <a:latin typeface="Glacial Indifference"/>
              </a:rPr>
              <a:t>nên</a:t>
            </a:r>
            <a:r>
              <a:rPr lang="en-US" sz="3077" spc="510" dirty="0">
                <a:solidFill>
                  <a:srgbClr val="22423D"/>
                </a:solidFill>
                <a:latin typeface="Glacial Indifference"/>
              </a:rPr>
              <a:t> </a:t>
            </a:r>
            <a:r>
              <a:rPr lang="en-US" sz="3077" spc="510" dirty="0" err="1">
                <a:solidFill>
                  <a:srgbClr val="22423D"/>
                </a:solidFill>
                <a:latin typeface="Glacial Indifference"/>
              </a:rPr>
              <a:t>yêu</a:t>
            </a:r>
            <a:r>
              <a:rPr lang="en-US" sz="3077" spc="510" dirty="0">
                <a:solidFill>
                  <a:srgbClr val="22423D"/>
                </a:solidFill>
                <a:latin typeface="Glacial Indifference"/>
              </a:rPr>
              <a:t> </a:t>
            </a:r>
            <a:r>
              <a:rPr lang="en-US" sz="3077" spc="510" dirty="0" err="1">
                <a:solidFill>
                  <a:srgbClr val="22423D"/>
                </a:solidFill>
                <a:latin typeface="Glacial Indifference"/>
              </a:rPr>
              <a:t>cầu</a:t>
            </a:r>
            <a:r>
              <a:rPr lang="en-US" sz="3077" spc="510" dirty="0">
                <a:solidFill>
                  <a:srgbClr val="22423D"/>
                </a:solidFill>
                <a:latin typeface="Glacial Indifference"/>
              </a:rPr>
              <a:t> </a:t>
            </a:r>
            <a:r>
              <a:rPr lang="en-US" sz="3077" spc="510" dirty="0" err="1">
                <a:solidFill>
                  <a:srgbClr val="22423D"/>
                </a:solidFill>
                <a:latin typeface="Glacial Indifference"/>
              </a:rPr>
              <a:t>nhân</a:t>
            </a:r>
            <a:r>
              <a:rPr lang="en-US" sz="3077" spc="510" dirty="0">
                <a:solidFill>
                  <a:srgbClr val="22423D"/>
                </a:solidFill>
                <a:latin typeface="Glacial Indifference"/>
              </a:rPr>
              <a:t> </a:t>
            </a:r>
            <a:r>
              <a:rPr lang="en-US" sz="3077" spc="510" dirty="0" err="1">
                <a:solidFill>
                  <a:srgbClr val="22423D"/>
                </a:solidFill>
                <a:latin typeface="Glacial Indifference"/>
              </a:rPr>
              <a:t>viên</a:t>
            </a:r>
            <a:r>
              <a:rPr lang="en-US" sz="3077" spc="510" dirty="0">
                <a:solidFill>
                  <a:srgbClr val="22423D"/>
                </a:solidFill>
                <a:latin typeface="Glacial Indifference"/>
              </a:rPr>
              <a:t> Thanh </a:t>
            </a:r>
            <a:r>
              <a:rPr lang="en-US" sz="3077" spc="510" dirty="0" err="1">
                <a:solidFill>
                  <a:srgbClr val="22423D"/>
                </a:solidFill>
                <a:latin typeface="Glacial Indifference"/>
              </a:rPr>
              <a:t>hỗ</a:t>
            </a:r>
            <a:r>
              <a:rPr lang="en-US" sz="3077" spc="510" dirty="0">
                <a:solidFill>
                  <a:srgbClr val="22423D"/>
                </a:solidFill>
                <a:latin typeface="Glacial Indifference"/>
              </a:rPr>
              <a:t> </a:t>
            </a:r>
            <a:r>
              <a:rPr lang="en-US" sz="3077" spc="510" dirty="0" err="1">
                <a:solidFill>
                  <a:srgbClr val="22423D"/>
                </a:solidFill>
                <a:latin typeface="Glacial Indifference"/>
              </a:rPr>
              <a:t>trợ</a:t>
            </a:r>
            <a:r>
              <a:rPr lang="en-US" sz="3077" spc="510" dirty="0">
                <a:solidFill>
                  <a:srgbClr val="22423D"/>
                </a:solidFill>
                <a:latin typeface="Glacial Indifference"/>
              </a:rPr>
              <a:t> ở </a:t>
            </a:r>
            <a:r>
              <a:rPr lang="en-US" sz="3077" spc="510" dirty="0" err="1">
                <a:solidFill>
                  <a:srgbClr val="22423D"/>
                </a:solidFill>
                <a:latin typeface="Glacial Indifference"/>
              </a:rPr>
              <a:t>giai</a:t>
            </a:r>
            <a:r>
              <a:rPr lang="en-US" sz="3077" spc="510" dirty="0">
                <a:solidFill>
                  <a:srgbClr val="22423D"/>
                </a:solidFill>
                <a:latin typeface="Glacial Indifference"/>
              </a:rPr>
              <a:t> </a:t>
            </a:r>
            <a:r>
              <a:rPr lang="en-US" sz="3077" spc="510" dirty="0" err="1">
                <a:solidFill>
                  <a:srgbClr val="22423D"/>
                </a:solidFill>
                <a:latin typeface="Glacial Indifference"/>
              </a:rPr>
              <a:t>đoạn</a:t>
            </a:r>
            <a:r>
              <a:rPr lang="en-US" sz="3077" spc="510" dirty="0">
                <a:solidFill>
                  <a:srgbClr val="22423D"/>
                </a:solidFill>
                <a:latin typeface="Glacial Indifference"/>
              </a:rPr>
              <a:t> </a:t>
            </a:r>
            <a:r>
              <a:rPr lang="en-US" sz="3077" spc="510" dirty="0" err="1">
                <a:solidFill>
                  <a:srgbClr val="22423D"/>
                </a:solidFill>
                <a:latin typeface="Glacial Indifference"/>
              </a:rPr>
              <a:t>này</a:t>
            </a:r>
            <a:r>
              <a:rPr lang="en-US" sz="3077" spc="510" dirty="0">
                <a:solidFill>
                  <a:srgbClr val="22423D"/>
                </a:solidFill>
                <a:latin typeface="Glacial Indifference"/>
              </a:rPr>
              <a:t> </a:t>
            </a:r>
            <a:r>
              <a:rPr lang="en-US" sz="3077" spc="510" dirty="0" err="1">
                <a:solidFill>
                  <a:srgbClr val="22423D"/>
                </a:solidFill>
                <a:latin typeface="Glacial Indifference"/>
              </a:rPr>
              <a:t>trong</a:t>
            </a:r>
            <a:r>
              <a:rPr lang="en-US" sz="3077" spc="510" dirty="0">
                <a:solidFill>
                  <a:srgbClr val="22423D"/>
                </a:solidFill>
                <a:latin typeface="Glacial Indifference"/>
              </a:rPr>
              <a:t> </a:t>
            </a:r>
            <a:r>
              <a:rPr lang="en-US" sz="3077" spc="510" dirty="0" err="1">
                <a:solidFill>
                  <a:srgbClr val="22423D"/>
                </a:solidFill>
                <a:latin typeface="Glacial Indifference"/>
              </a:rPr>
              <a:t>khi</a:t>
            </a:r>
            <a:r>
              <a:rPr lang="en-US" sz="3077" spc="510" dirty="0">
                <a:solidFill>
                  <a:srgbClr val="22423D"/>
                </a:solidFill>
                <a:latin typeface="Glacial Indifference"/>
              </a:rPr>
              <a:t> Thanh </a:t>
            </a:r>
            <a:r>
              <a:rPr lang="en-US" sz="3077" spc="510" dirty="0" err="1">
                <a:solidFill>
                  <a:srgbClr val="22423D"/>
                </a:solidFill>
                <a:latin typeface="Glacial Indifference"/>
              </a:rPr>
              <a:t>đã</a:t>
            </a:r>
            <a:r>
              <a:rPr lang="en-US" sz="3077" spc="510" dirty="0">
                <a:solidFill>
                  <a:srgbClr val="22423D"/>
                </a:solidFill>
                <a:latin typeface="Glacial Indifference"/>
              </a:rPr>
              <a:t> </a:t>
            </a:r>
            <a:r>
              <a:rPr lang="en-US" sz="3077" spc="510" dirty="0" err="1">
                <a:solidFill>
                  <a:srgbClr val="22423D"/>
                </a:solidFill>
                <a:latin typeface="Glacial Indifference"/>
              </a:rPr>
              <a:t>làm</a:t>
            </a:r>
            <a:r>
              <a:rPr lang="en-US" sz="3077" spc="510" dirty="0">
                <a:solidFill>
                  <a:srgbClr val="22423D"/>
                </a:solidFill>
                <a:latin typeface="Glacial Indifference"/>
              </a:rPr>
              <a:t> </a:t>
            </a:r>
            <a:r>
              <a:rPr lang="en-US" sz="3077" spc="510" dirty="0" err="1">
                <a:solidFill>
                  <a:srgbClr val="22423D"/>
                </a:solidFill>
                <a:latin typeface="Glacial Indifference"/>
              </a:rPr>
              <a:t>được</a:t>
            </a:r>
            <a:r>
              <a:rPr lang="en-US" sz="3077" spc="510" dirty="0">
                <a:solidFill>
                  <a:srgbClr val="22423D"/>
                </a:solidFill>
                <a:latin typeface="Glacial Indifference"/>
              </a:rPr>
              <a:t> 4 </a:t>
            </a:r>
            <a:r>
              <a:rPr lang="en-US" sz="3077" spc="510" dirty="0" err="1">
                <a:solidFill>
                  <a:srgbClr val="22423D"/>
                </a:solidFill>
                <a:latin typeface="Glacial Indifference"/>
              </a:rPr>
              <a:t>tiếng</a:t>
            </a:r>
            <a:r>
              <a:rPr lang="en-US" sz="3077" spc="510" dirty="0">
                <a:solidFill>
                  <a:srgbClr val="22423D"/>
                </a:solidFill>
                <a:latin typeface="Glacial Indifference"/>
              </a:rPr>
              <a:t> </a:t>
            </a:r>
            <a:r>
              <a:rPr lang="en-US" sz="3077" spc="510" dirty="0" err="1">
                <a:solidFill>
                  <a:srgbClr val="22423D"/>
                </a:solidFill>
                <a:latin typeface="Glacial Indifference"/>
              </a:rPr>
              <a:t>của</a:t>
            </a:r>
            <a:r>
              <a:rPr lang="en-US" sz="3077" spc="510" dirty="0">
                <a:solidFill>
                  <a:srgbClr val="22423D"/>
                </a:solidFill>
                <a:latin typeface="Glacial Indifference"/>
              </a:rPr>
              <a:t> </a:t>
            </a:r>
            <a:r>
              <a:rPr lang="en-US" sz="3077" spc="510" dirty="0" err="1">
                <a:solidFill>
                  <a:srgbClr val="22423D"/>
                </a:solidFill>
                <a:latin typeface="Glacial Indifference"/>
              </a:rPr>
              <a:t>ngày</a:t>
            </a:r>
            <a:r>
              <a:rPr lang="en-US" sz="3077" spc="510" dirty="0">
                <a:solidFill>
                  <a:srgbClr val="22423D"/>
                </a:solidFill>
                <a:latin typeface="Glacial Indifference"/>
              </a:rPr>
              <a:t> </a:t>
            </a:r>
            <a:r>
              <a:rPr lang="en-US" sz="3077" spc="510" dirty="0" err="1">
                <a:solidFill>
                  <a:srgbClr val="22423D"/>
                </a:solidFill>
                <a:latin typeface="Glacial Indifference"/>
              </a:rPr>
              <a:t>đầu</a:t>
            </a:r>
            <a:r>
              <a:rPr lang="en-US" sz="3077" spc="510" dirty="0">
                <a:solidFill>
                  <a:srgbClr val="22423D"/>
                </a:solidFill>
                <a:latin typeface="Glacial Indifference"/>
              </a:rPr>
              <a:t> </a:t>
            </a:r>
            <a:r>
              <a:rPr lang="en-US" sz="3077" spc="510" dirty="0" err="1">
                <a:solidFill>
                  <a:srgbClr val="22423D"/>
                </a:solidFill>
                <a:latin typeface="Glacial Indifference"/>
              </a:rPr>
              <a:t>công</a:t>
            </a:r>
            <a:r>
              <a:rPr lang="en-US" sz="3077" spc="510" dirty="0">
                <a:solidFill>
                  <a:srgbClr val="22423D"/>
                </a:solidFill>
                <a:latin typeface="Glacial Indifference"/>
              </a:rPr>
              <a:t> </a:t>
            </a:r>
            <a:r>
              <a:rPr lang="en-US" sz="3077" spc="510" dirty="0" err="1">
                <a:solidFill>
                  <a:srgbClr val="22423D"/>
                </a:solidFill>
                <a:latin typeface="Glacial Indifference"/>
              </a:rPr>
              <a:t>việc</a:t>
            </a:r>
            <a:r>
              <a:rPr lang="en-US" sz="3077" spc="510" dirty="0">
                <a:solidFill>
                  <a:srgbClr val="22423D"/>
                </a:solidFill>
                <a:latin typeface="Glacial Indifference"/>
              </a:rPr>
              <a:t> </a:t>
            </a:r>
            <a:r>
              <a:rPr lang="en-US" sz="3077" spc="510" dirty="0" err="1">
                <a:solidFill>
                  <a:srgbClr val="22423D"/>
                </a:solidFill>
                <a:latin typeface="Glacial Indifference"/>
              </a:rPr>
              <a:t>Viết</a:t>
            </a:r>
            <a:r>
              <a:rPr lang="en-US" sz="3077" spc="510" dirty="0">
                <a:solidFill>
                  <a:srgbClr val="22423D"/>
                </a:solidFill>
                <a:latin typeface="Glacial Indifference"/>
              </a:rPr>
              <a:t> </a:t>
            </a:r>
            <a:r>
              <a:rPr lang="en-US" sz="3077" spc="510" dirty="0" err="1">
                <a:solidFill>
                  <a:srgbClr val="22423D"/>
                </a:solidFill>
                <a:latin typeface="Glacial Indifference"/>
              </a:rPr>
              <a:t>tài</a:t>
            </a:r>
            <a:r>
              <a:rPr lang="en-US" sz="3077" spc="510" dirty="0">
                <a:solidFill>
                  <a:srgbClr val="22423D"/>
                </a:solidFill>
                <a:latin typeface="Glacial Indifference"/>
              </a:rPr>
              <a:t>  </a:t>
            </a:r>
            <a:r>
              <a:rPr lang="en-US" sz="3077" spc="510" dirty="0" err="1">
                <a:solidFill>
                  <a:srgbClr val="22423D"/>
                </a:solidFill>
                <a:latin typeface="Glacial Indifference"/>
              </a:rPr>
              <a:t>nhân</a:t>
            </a:r>
            <a:r>
              <a:rPr lang="en-US" sz="3077" spc="510" dirty="0">
                <a:solidFill>
                  <a:srgbClr val="22423D"/>
                </a:solidFill>
                <a:latin typeface="Glacial Indifference"/>
              </a:rPr>
              <a:t> </a:t>
            </a:r>
            <a:r>
              <a:rPr lang="en-US" sz="3077" spc="510" dirty="0" err="1">
                <a:solidFill>
                  <a:srgbClr val="22423D"/>
                </a:solidFill>
                <a:latin typeface="Glacial Indifference"/>
              </a:rPr>
              <a:t>viên</a:t>
            </a:r>
            <a:r>
              <a:rPr lang="en-US" sz="3077" spc="510" dirty="0">
                <a:solidFill>
                  <a:srgbClr val="22423D"/>
                </a:solidFill>
                <a:latin typeface="Glacial Indifference"/>
              </a:rPr>
              <a:t> Hảo </a:t>
            </a:r>
            <a:r>
              <a:rPr lang="en-US" sz="3077" spc="510" dirty="0" err="1">
                <a:solidFill>
                  <a:srgbClr val="22423D"/>
                </a:solidFill>
                <a:latin typeface="Glacial Indifference"/>
              </a:rPr>
              <a:t>hỗ</a:t>
            </a:r>
            <a:r>
              <a:rPr lang="en-US" sz="3077" spc="510" dirty="0">
                <a:solidFill>
                  <a:srgbClr val="22423D"/>
                </a:solidFill>
                <a:latin typeface="Glacial Indifference"/>
              </a:rPr>
              <a:t> </a:t>
            </a:r>
            <a:r>
              <a:rPr lang="en-US" sz="3077" spc="510" dirty="0" err="1">
                <a:solidFill>
                  <a:srgbClr val="22423D"/>
                </a:solidFill>
                <a:latin typeface="Glacial Indifference"/>
              </a:rPr>
              <a:t>trợ</a:t>
            </a:r>
            <a:r>
              <a:rPr lang="en-US" sz="3077" spc="510" dirty="0">
                <a:solidFill>
                  <a:srgbClr val="22423D"/>
                </a:solidFill>
                <a:latin typeface="Glacial Indifference"/>
              </a:rPr>
              <a:t> </a:t>
            </a:r>
            <a:r>
              <a:rPr lang="en-US" sz="3077" spc="510" dirty="0" err="1">
                <a:solidFill>
                  <a:srgbClr val="22423D"/>
                </a:solidFill>
                <a:latin typeface="Glacial Indifference"/>
              </a:rPr>
              <a:t>viết</a:t>
            </a:r>
            <a:r>
              <a:rPr lang="en-US" sz="3077" spc="510" dirty="0">
                <a:solidFill>
                  <a:srgbClr val="22423D"/>
                </a:solidFill>
                <a:latin typeface="Glacial Indifference"/>
              </a:rPr>
              <a:t> </a:t>
            </a:r>
            <a:r>
              <a:rPr lang="en-US" sz="3077" spc="510" dirty="0" err="1">
                <a:solidFill>
                  <a:srgbClr val="22423D"/>
                </a:solidFill>
                <a:latin typeface="Glacial Indifference"/>
              </a:rPr>
              <a:t>tài</a:t>
            </a:r>
            <a:r>
              <a:rPr lang="en-US" sz="3077" spc="510" dirty="0">
                <a:solidFill>
                  <a:srgbClr val="22423D"/>
                </a:solidFill>
                <a:latin typeface="Glacial Indifference"/>
              </a:rPr>
              <a:t> </a:t>
            </a:r>
            <a:r>
              <a:rPr lang="en-US" sz="3077" spc="510" dirty="0" err="1">
                <a:solidFill>
                  <a:srgbClr val="22423D"/>
                </a:solidFill>
                <a:latin typeface="Glacial Indifference"/>
              </a:rPr>
              <a:t>liệu</a:t>
            </a:r>
            <a:r>
              <a:rPr lang="en-US" sz="3077" spc="510" dirty="0">
                <a:solidFill>
                  <a:srgbClr val="22423D"/>
                </a:solidFill>
                <a:latin typeface="Glacial Indifference"/>
              </a:rPr>
              <a:t> </a:t>
            </a:r>
            <a:r>
              <a:rPr lang="en-US" sz="3077" spc="510" dirty="0" err="1">
                <a:solidFill>
                  <a:srgbClr val="22423D"/>
                </a:solidFill>
                <a:latin typeface="Glacial Indifference"/>
              </a:rPr>
              <a:t>cho</a:t>
            </a:r>
            <a:r>
              <a:rPr lang="en-US" sz="3077" spc="510" dirty="0">
                <a:solidFill>
                  <a:srgbClr val="22423D"/>
                </a:solidFill>
                <a:latin typeface="Glacial Indifference"/>
              </a:rPr>
              <a:t> </a:t>
            </a:r>
            <a:r>
              <a:rPr lang="en-US" sz="3077" spc="510" dirty="0" err="1">
                <a:solidFill>
                  <a:srgbClr val="22423D"/>
                </a:solidFill>
                <a:latin typeface="Glacial Indifference"/>
              </a:rPr>
              <a:t>nhân</a:t>
            </a:r>
            <a:r>
              <a:rPr lang="en-US" sz="3077" spc="510" dirty="0">
                <a:solidFill>
                  <a:srgbClr val="22423D"/>
                </a:solidFill>
                <a:latin typeface="Glacial Indifference"/>
              </a:rPr>
              <a:t> </a:t>
            </a:r>
            <a:r>
              <a:rPr lang="en-US" sz="3077" spc="510" dirty="0" err="1">
                <a:solidFill>
                  <a:srgbClr val="22423D"/>
                </a:solidFill>
                <a:latin typeface="Glacial Indifference"/>
              </a:rPr>
              <a:t>viên</a:t>
            </a:r>
            <a:r>
              <a:rPr lang="en-US" sz="3077" spc="510" dirty="0">
                <a:solidFill>
                  <a:srgbClr val="22423D"/>
                </a:solidFill>
                <a:latin typeface="Glacial Indifference"/>
              </a:rPr>
              <a:t> Thanh ở </a:t>
            </a:r>
            <a:r>
              <a:rPr lang="en-US" sz="3077" spc="510" dirty="0" err="1">
                <a:solidFill>
                  <a:srgbClr val="22423D"/>
                </a:solidFill>
                <a:latin typeface="Glacial Indifference"/>
              </a:rPr>
              <a:t>giai</a:t>
            </a:r>
            <a:r>
              <a:rPr lang="en-US" sz="3077" spc="510" dirty="0">
                <a:solidFill>
                  <a:srgbClr val="22423D"/>
                </a:solidFill>
                <a:latin typeface="Glacial Indifference"/>
              </a:rPr>
              <a:t> </a:t>
            </a:r>
            <a:r>
              <a:rPr lang="en-US" sz="3077" spc="510" dirty="0" err="1">
                <a:solidFill>
                  <a:srgbClr val="22423D"/>
                </a:solidFill>
                <a:latin typeface="Glacial Indifference"/>
              </a:rPr>
              <a:t>đoạn</a:t>
            </a:r>
            <a:r>
              <a:rPr lang="en-US" sz="3077" spc="510" dirty="0">
                <a:solidFill>
                  <a:srgbClr val="22423D"/>
                </a:solidFill>
                <a:latin typeface="Glacial Indifference"/>
              </a:rPr>
              <a:t> </a:t>
            </a:r>
            <a:r>
              <a:rPr lang="en-US" sz="3077" spc="510" dirty="0" err="1">
                <a:solidFill>
                  <a:srgbClr val="22423D"/>
                </a:solidFill>
                <a:latin typeface="Glacial Indifference"/>
              </a:rPr>
              <a:t>trước</a:t>
            </a:r>
            <a:r>
              <a:rPr lang="en-US" sz="3077" spc="510" dirty="0">
                <a:solidFill>
                  <a:srgbClr val="22423D"/>
                </a:solidFill>
                <a:latin typeface="Glacial Indifference"/>
              </a:rPr>
              <a:t> </a:t>
            </a:r>
          </a:p>
        </p:txBody>
      </p:sp>
      <p:sp>
        <p:nvSpPr>
          <p:cNvPr id="7" name="TextBox 7"/>
          <p:cNvSpPr txBox="1"/>
          <p:nvPr/>
        </p:nvSpPr>
        <p:spPr>
          <a:xfrm>
            <a:off x="1028700" y="785812"/>
            <a:ext cx="5953538" cy="446020"/>
          </a:xfrm>
          <a:prstGeom prst="rect">
            <a:avLst/>
          </a:prstGeom>
        </p:spPr>
        <p:txBody>
          <a:bodyPr lIns="0" tIns="0" rIns="0" bIns="0" rtlCol="0" anchor="t">
            <a:spAutoFit/>
          </a:bodyPr>
          <a:lstStyle/>
          <a:p>
            <a:pPr>
              <a:lnSpc>
                <a:spcPts val="3749"/>
              </a:lnSpc>
            </a:pPr>
            <a:r>
              <a:rPr lang="en-US" sz="2999" b="1" spc="497" dirty="0">
                <a:solidFill>
                  <a:srgbClr val="22423D"/>
                </a:solidFill>
                <a:latin typeface="Times New Roman" panose="02020603050405020304" pitchFamily="18" charset="0"/>
                <a:cs typeface="Times New Roman" panose="02020603050405020304" pitchFamily="18" charset="0"/>
              </a:rPr>
              <a:t>4. SỰ CỐ DỰ ÁN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4935093">
            <a:off x="-368470" y="547869"/>
            <a:ext cx="5092004" cy="5810378"/>
          </a:xfrm>
          <a:custGeom>
            <a:avLst/>
            <a:gdLst/>
            <a:ahLst/>
            <a:cxnLst/>
            <a:rect l="l" t="t" r="r" b="b"/>
            <a:pathLst>
              <a:path w="5092004" h="5810378">
                <a:moveTo>
                  <a:pt x="0" y="0"/>
                </a:moveTo>
                <a:lnTo>
                  <a:pt x="5092005" y="0"/>
                </a:lnTo>
                <a:lnTo>
                  <a:pt x="5092005" y="5810378"/>
                </a:lnTo>
                <a:lnTo>
                  <a:pt x="0" y="5810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75414" y="1372833"/>
            <a:ext cx="11506200" cy="5027328"/>
          </a:xfrm>
          <a:custGeom>
            <a:avLst/>
            <a:gdLst/>
            <a:ahLst/>
            <a:cxnLst/>
            <a:rect l="l" t="t" r="r" b="b"/>
            <a:pathLst>
              <a:path w="12495729" h="4095987">
                <a:moveTo>
                  <a:pt x="0" y="0"/>
                </a:moveTo>
                <a:lnTo>
                  <a:pt x="12495729" y="0"/>
                </a:lnTo>
                <a:lnTo>
                  <a:pt x="12495729" y="4095988"/>
                </a:lnTo>
                <a:lnTo>
                  <a:pt x="0" y="4095988"/>
                </a:lnTo>
                <a:lnTo>
                  <a:pt x="0" y="0"/>
                </a:lnTo>
                <a:close/>
              </a:path>
            </a:pathLst>
          </a:custGeom>
          <a:blipFill>
            <a:blip r:embed="rId4"/>
            <a:stretch>
              <a:fillRect r="-9062"/>
            </a:stretch>
          </a:blipFill>
        </p:spPr>
      </p:sp>
      <p:sp>
        <p:nvSpPr>
          <p:cNvPr id="5" name="Freeform 5"/>
          <p:cNvSpPr/>
          <p:nvPr/>
        </p:nvSpPr>
        <p:spPr>
          <a:xfrm>
            <a:off x="4653643" y="1798947"/>
            <a:ext cx="11527971" cy="5456066"/>
          </a:xfrm>
          <a:custGeom>
            <a:avLst/>
            <a:gdLst/>
            <a:ahLst/>
            <a:cxnLst/>
            <a:rect l="l" t="t" r="r" b="b"/>
            <a:pathLst>
              <a:path w="12548852" h="5393378">
                <a:moveTo>
                  <a:pt x="0" y="0"/>
                </a:moveTo>
                <a:lnTo>
                  <a:pt x="12548852" y="0"/>
                </a:lnTo>
                <a:lnTo>
                  <a:pt x="12548852" y="5393378"/>
                </a:lnTo>
                <a:lnTo>
                  <a:pt x="0" y="5393378"/>
                </a:lnTo>
                <a:lnTo>
                  <a:pt x="0" y="0"/>
                </a:lnTo>
                <a:close/>
              </a:path>
            </a:pathLst>
          </a:custGeom>
          <a:blipFill>
            <a:blip r:embed="rId5"/>
            <a:stretch>
              <a:fillRect l="1" r="-2536"/>
            </a:stretch>
          </a:blipFill>
        </p:spPr>
      </p:sp>
      <p:sp>
        <p:nvSpPr>
          <p:cNvPr id="6" name="Freeform 6"/>
          <p:cNvSpPr/>
          <p:nvPr/>
        </p:nvSpPr>
        <p:spPr>
          <a:xfrm>
            <a:off x="4619705" y="2189695"/>
            <a:ext cx="11696937" cy="5456066"/>
          </a:xfrm>
          <a:custGeom>
            <a:avLst/>
            <a:gdLst/>
            <a:ahLst/>
            <a:cxnLst/>
            <a:rect l="l" t="t" r="r" b="b"/>
            <a:pathLst>
              <a:path w="12528581" h="5740225">
                <a:moveTo>
                  <a:pt x="0" y="0"/>
                </a:moveTo>
                <a:lnTo>
                  <a:pt x="12528581" y="0"/>
                </a:lnTo>
                <a:lnTo>
                  <a:pt x="12528581" y="5740226"/>
                </a:lnTo>
                <a:lnTo>
                  <a:pt x="0" y="5740226"/>
                </a:lnTo>
                <a:lnTo>
                  <a:pt x="0" y="0"/>
                </a:lnTo>
                <a:close/>
              </a:path>
            </a:pathLst>
          </a:custGeom>
          <a:blipFill>
            <a:blip r:embed="rId6"/>
            <a:stretch>
              <a:fillRect/>
            </a:stretch>
          </a:blipFill>
        </p:spPr>
      </p:sp>
      <p:sp>
        <p:nvSpPr>
          <p:cNvPr id="7" name="Freeform 7"/>
          <p:cNvSpPr/>
          <p:nvPr/>
        </p:nvSpPr>
        <p:spPr>
          <a:xfrm>
            <a:off x="4619704" y="3387297"/>
            <a:ext cx="11696938" cy="1612539"/>
          </a:xfrm>
          <a:custGeom>
            <a:avLst/>
            <a:gdLst/>
            <a:ahLst/>
            <a:cxnLst/>
            <a:rect l="l" t="t" r="r" b="b"/>
            <a:pathLst>
              <a:path w="12639554" h="1647403">
                <a:moveTo>
                  <a:pt x="0" y="0"/>
                </a:moveTo>
                <a:lnTo>
                  <a:pt x="12639554" y="0"/>
                </a:lnTo>
                <a:lnTo>
                  <a:pt x="12639554" y="1647402"/>
                </a:lnTo>
                <a:lnTo>
                  <a:pt x="0" y="1647402"/>
                </a:lnTo>
                <a:lnTo>
                  <a:pt x="0" y="0"/>
                </a:lnTo>
                <a:close/>
              </a:path>
            </a:pathLst>
          </a:custGeom>
          <a:blipFill>
            <a:blip r:embed="rId7"/>
            <a:stretch>
              <a:fillRect l="-6498"/>
            </a:stretch>
          </a:blipFill>
        </p:spPr>
      </p:sp>
      <p:sp>
        <p:nvSpPr>
          <p:cNvPr id="8" name="TextBox 8"/>
          <p:cNvSpPr txBox="1"/>
          <p:nvPr/>
        </p:nvSpPr>
        <p:spPr>
          <a:xfrm>
            <a:off x="1028700" y="561975"/>
            <a:ext cx="5335036" cy="446020"/>
          </a:xfrm>
          <a:prstGeom prst="rect">
            <a:avLst/>
          </a:prstGeom>
        </p:spPr>
        <p:txBody>
          <a:bodyPr lIns="0" tIns="0" rIns="0" bIns="0" rtlCol="0" anchor="t">
            <a:spAutoFit/>
          </a:bodyPr>
          <a:lstStyle/>
          <a:p>
            <a:pPr>
              <a:lnSpc>
                <a:spcPts val="3749"/>
              </a:lnSpc>
            </a:pPr>
            <a:r>
              <a:rPr lang="en-US" sz="2999" b="1" spc="497" dirty="0">
                <a:solidFill>
                  <a:srgbClr val="22423D"/>
                </a:solidFill>
                <a:latin typeface="Times New Roman" panose="02020603050405020304" pitchFamily="18" charset="0"/>
                <a:cs typeface="Times New Roman" panose="02020603050405020304" pitchFamily="18" charset="0"/>
              </a:rPr>
              <a:t>GIẢI QUYẾT SỰ CỐ 4</a:t>
            </a:r>
          </a:p>
        </p:txBody>
      </p:sp>
      <p:sp>
        <p:nvSpPr>
          <p:cNvPr id="9" name="TextBox 9"/>
          <p:cNvSpPr txBox="1"/>
          <p:nvPr/>
        </p:nvSpPr>
        <p:spPr>
          <a:xfrm>
            <a:off x="1219200" y="7709959"/>
            <a:ext cx="15097442" cy="2408416"/>
          </a:xfrm>
          <a:prstGeom prst="rect">
            <a:avLst/>
          </a:prstGeom>
        </p:spPr>
        <p:txBody>
          <a:bodyPr wrap="square" lIns="0" tIns="0" rIns="0" bIns="0" rtlCol="0" anchor="t">
            <a:spAutoFit/>
          </a:bodyPr>
          <a:lstStyle/>
          <a:p>
            <a:pPr algn="just">
              <a:lnSpc>
                <a:spcPts val="3846"/>
              </a:lnSpc>
            </a:pPr>
            <a:r>
              <a:rPr lang="en-US" sz="2800" spc="510" dirty="0" err="1">
                <a:solidFill>
                  <a:srgbClr val="22423D"/>
                </a:solidFill>
                <a:latin typeface="Glacial Indifference"/>
              </a:rPr>
              <a:t>Yêu</a:t>
            </a:r>
            <a:r>
              <a:rPr lang="en-US" sz="2800" spc="510" dirty="0">
                <a:solidFill>
                  <a:srgbClr val="22423D"/>
                </a:solidFill>
                <a:latin typeface="Glacial Indifference"/>
              </a:rPr>
              <a:t> </a:t>
            </a:r>
            <a:r>
              <a:rPr lang="en-US" sz="2800" spc="510" dirty="0" err="1">
                <a:solidFill>
                  <a:srgbClr val="22423D"/>
                </a:solidFill>
                <a:latin typeface="Glacial Indifference"/>
              </a:rPr>
              <a:t>cầu</a:t>
            </a:r>
            <a:r>
              <a:rPr lang="en-US" sz="2800" spc="510" dirty="0">
                <a:solidFill>
                  <a:srgbClr val="22423D"/>
                </a:solidFill>
                <a:latin typeface="Glacial Indifference"/>
              </a:rPr>
              <a:t> Thanh </a:t>
            </a:r>
            <a:r>
              <a:rPr lang="en-US" sz="2800" spc="510" dirty="0" err="1">
                <a:solidFill>
                  <a:srgbClr val="22423D"/>
                </a:solidFill>
                <a:latin typeface="Glacial Indifference"/>
              </a:rPr>
              <a:t>có</a:t>
            </a:r>
            <a:r>
              <a:rPr lang="en-US" sz="2800" spc="510" dirty="0">
                <a:solidFill>
                  <a:srgbClr val="22423D"/>
                </a:solidFill>
                <a:latin typeface="Glacial Indifference"/>
              </a:rPr>
              <a:t> </a:t>
            </a:r>
            <a:r>
              <a:rPr lang="en-US" sz="2800" spc="510" dirty="0" err="1">
                <a:solidFill>
                  <a:srgbClr val="22423D"/>
                </a:solidFill>
                <a:latin typeface="Glacial Indifference"/>
              </a:rPr>
              <a:t>chuyên</a:t>
            </a:r>
            <a:r>
              <a:rPr lang="en-US" sz="2800" spc="510" dirty="0">
                <a:solidFill>
                  <a:srgbClr val="22423D"/>
                </a:solidFill>
                <a:latin typeface="Glacial Indifference"/>
              </a:rPr>
              <a:t> </a:t>
            </a:r>
            <a:r>
              <a:rPr lang="en-US" sz="2800" spc="510" dirty="0" err="1">
                <a:solidFill>
                  <a:srgbClr val="22423D"/>
                </a:solidFill>
                <a:latin typeface="Glacial Indifference"/>
              </a:rPr>
              <a:t>môn</a:t>
            </a:r>
            <a:r>
              <a:rPr lang="en-US" sz="2800" spc="510" dirty="0">
                <a:solidFill>
                  <a:srgbClr val="22423D"/>
                </a:solidFill>
                <a:latin typeface="Glacial Indifference"/>
              </a:rPr>
              <a:t> </a:t>
            </a:r>
            <a:r>
              <a:rPr lang="en-US" sz="2800" spc="510" dirty="0" err="1">
                <a:solidFill>
                  <a:srgbClr val="22423D"/>
                </a:solidFill>
                <a:latin typeface="Glacial Indifference"/>
              </a:rPr>
              <a:t>cao</a:t>
            </a:r>
            <a:r>
              <a:rPr lang="en-US" sz="2800" spc="510" dirty="0">
                <a:solidFill>
                  <a:srgbClr val="22423D"/>
                </a:solidFill>
                <a:latin typeface="Glacial Indifference"/>
              </a:rPr>
              <a:t> </a:t>
            </a:r>
            <a:r>
              <a:rPr lang="en-US" sz="2800" spc="510" dirty="0" err="1">
                <a:solidFill>
                  <a:srgbClr val="22423D"/>
                </a:solidFill>
                <a:latin typeface="Glacial Indifference"/>
              </a:rPr>
              <a:t>về</a:t>
            </a:r>
            <a:r>
              <a:rPr lang="en-US" sz="2800" spc="510" dirty="0">
                <a:solidFill>
                  <a:srgbClr val="22423D"/>
                </a:solidFill>
                <a:latin typeface="Glacial Indifference"/>
              </a:rPr>
              <a:t> </a:t>
            </a:r>
            <a:r>
              <a:rPr lang="en-US" sz="2800" spc="510" dirty="0" err="1">
                <a:solidFill>
                  <a:srgbClr val="22423D"/>
                </a:solidFill>
                <a:latin typeface="Glacial Indifference"/>
              </a:rPr>
              <a:t>phần</a:t>
            </a:r>
            <a:r>
              <a:rPr lang="en-US" sz="2800" spc="510" dirty="0">
                <a:solidFill>
                  <a:srgbClr val="22423D"/>
                </a:solidFill>
                <a:latin typeface="Glacial Indifference"/>
              </a:rPr>
              <a:t> </a:t>
            </a:r>
            <a:r>
              <a:rPr lang="en-US" sz="2800" spc="510" dirty="0" err="1">
                <a:solidFill>
                  <a:srgbClr val="22423D"/>
                </a:solidFill>
                <a:latin typeface="Glacial Indifference"/>
              </a:rPr>
              <a:t>cứng</a:t>
            </a:r>
            <a:r>
              <a:rPr lang="en-US" sz="2800" spc="510" dirty="0">
                <a:solidFill>
                  <a:srgbClr val="22423D"/>
                </a:solidFill>
                <a:latin typeface="Glacial Indifference"/>
              </a:rPr>
              <a:t> </a:t>
            </a:r>
            <a:r>
              <a:rPr lang="en-US" sz="2800" spc="510" dirty="0" err="1">
                <a:solidFill>
                  <a:srgbClr val="22423D"/>
                </a:solidFill>
                <a:latin typeface="Glacial Indifference"/>
              </a:rPr>
              <a:t>dừng</a:t>
            </a:r>
            <a:r>
              <a:rPr lang="en-US" sz="2800" spc="510" dirty="0">
                <a:solidFill>
                  <a:srgbClr val="22423D"/>
                </a:solidFill>
                <a:latin typeface="Glacial Indifference"/>
              </a:rPr>
              <a:t> </a:t>
            </a:r>
            <a:r>
              <a:rPr lang="en-US" sz="2800" spc="510" dirty="0" err="1">
                <a:solidFill>
                  <a:srgbClr val="22423D"/>
                </a:solidFill>
                <a:latin typeface="Glacial Indifference"/>
              </a:rPr>
              <a:t>công</a:t>
            </a:r>
            <a:r>
              <a:rPr lang="en-US" sz="2800" spc="510" dirty="0">
                <a:solidFill>
                  <a:srgbClr val="22423D"/>
                </a:solidFill>
                <a:latin typeface="Glacial Indifference"/>
              </a:rPr>
              <a:t> </a:t>
            </a:r>
            <a:r>
              <a:rPr lang="en-US" sz="2800" spc="510" dirty="0" err="1">
                <a:solidFill>
                  <a:srgbClr val="22423D"/>
                </a:solidFill>
                <a:latin typeface="Glacial Indifference"/>
              </a:rPr>
              <a:t>việc</a:t>
            </a:r>
            <a:r>
              <a:rPr lang="en-US" sz="2800" spc="510" dirty="0">
                <a:solidFill>
                  <a:srgbClr val="22423D"/>
                </a:solidFill>
                <a:latin typeface="Glacial Indifference"/>
              </a:rPr>
              <a:t> </a:t>
            </a:r>
            <a:r>
              <a:rPr lang="en-US" sz="2800" spc="510" dirty="0" err="1">
                <a:solidFill>
                  <a:srgbClr val="22423D"/>
                </a:solidFill>
                <a:latin typeface="Glacial Indifference"/>
              </a:rPr>
              <a:t>Viết</a:t>
            </a:r>
            <a:r>
              <a:rPr lang="en-US" sz="2800" spc="510" dirty="0">
                <a:solidFill>
                  <a:srgbClr val="22423D"/>
                </a:solidFill>
                <a:latin typeface="Glacial Indifference"/>
              </a:rPr>
              <a:t> </a:t>
            </a:r>
            <a:r>
              <a:rPr lang="en-US" sz="2800" spc="510" dirty="0" err="1">
                <a:solidFill>
                  <a:srgbClr val="22423D"/>
                </a:solidFill>
                <a:latin typeface="Glacial Indifference"/>
              </a:rPr>
              <a:t>tài</a:t>
            </a:r>
            <a:r>
              <a:rPr lang="en-US" sz="2800" spc="510" dirty="0">
                <a:solidFill>
                  <a:srgbClr val="22423D"/>
                </a:solidFill>
                <a:latin typeface="Glacial Indifference"/>
              </a:rPr>
              <a:t> </a:t>
            </a:r>
            <a:r>
              <a:rPr lang="en-US" sz="2800" spc="510" dirty="0" err="1">
                <a:solidFill>
                  <a:srgbClr val="22423D"/>
                </a:solidFill>
                <a:latin typeface="Glacial Indifference"/>
              </a:rPr>
              <a:t>liệu</a:t>
            </a:r>
            <a:r>
              <a:rPr lang="en-US" sz="2800" spc="510" dirty="0">
                <a:solidFill>
                  <a:srgbClr val="22423D"/>
                </a:solidFill>
                <a:latin typeface="Glacial Indifference"/>
              </a:rPr>
              <a:t> </a:t>
            </a:r>
            <a:r>
              <a:rPr lang="en-US" sz="2800" spc="510" dirty="0" err="1">
                <a:solidFill>
                  <a:srgbClr val="22423D"/>
                </a:solidFill>
                <a:latin typeface="Glacial Indifference"/>
              </a:rPr>
              <a:t>và</a:t>
            </a:r>
            <a:r>
              <a:rPr lang="en-US" sz="2800" spc="510" dirty="0">
                <a:solidFill>
                  <a:srgbClr val="22423D"/>
                </a:solidFill>
                <a:latin typeface="Glacial Indifference"/>
              </a:rPr>
              <a:t> </a:t>
            </a:r>
            <a:r>
              <a:rPr lang="en-US" sz="2800" spc="510" dirty="0" err="1">
                <a:solidFill>
                  <a:srgbClr val="22423D"/>
                </a:solidFill>
                <a:latin typeface="Glacial Indifference"/>
              </a:rPr>
              <a:t>chuyển</a:t>
            </a:r>
            <a:r>
              <a:rPr lang="en-US" sz="2800" spc="510" dirty="0">
                <a:solidFill>
                  <a:srgbClr val="22423D"/>
                </a:solidFill>
                <a:latin typeface="Glacial Indifference"/>
              </a:rPr>
              <a:t> sang </a:t>
            </a:r>
            <a:r>
              <a:rPr lang="en-US" sz="2800" spc="510" dirty="0" err="1">
                <a:solidFill>
                  <a:srgbClr val="22423D"/>
                </a:solidFill>
                <a:latin typeface="Glacial Indifference"/>
              </a:rPr>
              <a:t>hỗ</a:t>
            </a:r>
            <a:r>
              <a:rPr lang="en-US" sz="2800" spc="510" dirty="0">
                <a:solidFill>
                  <a:srgbClr val="22423D"/>
                </a:solidFill>
                <a:latin typeface="Glacial Indifference"/>
              </a:rPr>
              <a:t> </a:t>
            </a:r>
            <a:r>
              <a:rPr lang="en-US" sz="2800" spc="510" dirty="0" err="1">
                <a:solidFill>
                  <a:srgbClr val="22423D"/>
                </a:solidFill>
                <a:latin typeface="Glacial Indifference"/>
              </a:rPr>
              <a:t>trợ</a:t>
            </a:r>
            <a:r>
              <a:rPr lang="en-US" sz="2800" spc="510" dirty="0">
                <a:solidFill>
                  <a:srgbClr val="22423D"/>
                </a:solidFill>
                <a:latin typeface="Glacial Indifference"/>
              </a:rPr>
              <a:t> </a:t>
            </a:r>
            <a:r>
              <a:rPr lang="en-US" sz="2800" spc="510" dirty="0" err="1">
                <a:solidFill>
                  <a:srgbClr val="22423D"/>
                </a:solidFill>
                <a:latin typeface="Glacial Indifference"/>
              </a:rPr>
              <a:t>Kiểm</a:t>
            </a:r>
            <a:r>
              <a:rPr lang="en-US" sz="2800" spc="510" dirty="0">
                <a:solidFill>
                  <a:srgbClr val="22423D"/>
                </a:solidFill>
                <a:latin typeface="Glacial Indifference"/>
              </a:rPr>
              <a:t> </a:t>
            </a:r>
            <a:r>
              <a:rPr lang="en-US" sz="2800" spc="510" dirty="0" err="1">
                <a:solidFill>
                  <a:srgbClr val="22423D"/>
                </a:solidFill>
                <a:latin typeface="Glacial Indifference"/>
              </a:rPr>
              <a:t>tra</a:t>
            </a:r>
            <a:r>
              <a:rPr lang="en-US" sz="2800" spc="510" dirty="0">
                <a:solidFill>
                  <a:srgbClr val="22423D"/>
                </a:solidFill>
                <a:latin typeface="Glacial Indifference"/>
              </a:rPr>
              <a:t> </a:t>
            </a:r>
            <a:r>
              <a:rPr lang="en-US" sz="2800" spc="510" dirty="0" err="1">
                <a:solidFill>
                  <a:srgbClr val="22423D"/>
                </a:solidFill>
                <a:latin typeface="Glacial Indifference"/>
              </a:rPr>
              <a:t>phần</a:t>
            </a:r>
            <a:r>
              <a:rPr lang="en-US" sz="2800" spc="510" dirty="0">
                <a:solidFill>
                  <a:srgbClr val="22423D"/>
                </a:solidFill>
                <a:latin typeface="Glacial Indifference"/>
              </a:rPr>
              <a:t> </a:t>
            </a:r>
            <a:r>
              <a:rPr lang="en-US" sz="2800" spc="510" dirty="0" err="1">
                <a:solidFill>
                  <a:srgbClr val="22423D"/>
                </a:solidFill>
                <a:latin typeface="Glacial Indifference"/>
              </a:rPr>
              <a:t>cứng</a:t>
            </a:r>
            <a:r>
              <a:rPr lang="en-US" sz="2800" spc="510" dirty="0">
                <a:solidFill>
                  <a:srgbClr val="22423D"/>
                </a:solidFill>
                <a:latin typeface="Glacial Indifference"/>
              </a:rPr>
              <a:t> </a:t>
            </a:r>
            <a:r>
              <a:rPr lang="en-US" sz="2800" spc="510" dirty="0" err="1">
                <a:solidFill>
                  <a:srgbClr val="22423D"/>
                </a:solidFill>
                <a:latin typeface="Glacial Indifference"/>
              </a:rPr>
              <a:t>cùng</a:t>
            </a:r>
            <a:r>
              <a:rPr lang="en-US" sz="2800" spc="510" dirty="0">
                <a:solidFill>
                  <a:srgbClr val="22423D"/>
                </a:solidFill>
                <a:latin typeface="Glacial Indifference"/>
              </a:rPr>
              <a:t> Khiêm. </a:t>
            </a:r>
            <a:r>
              <a:rPr lang="en-US" sz="2800" spc="510" dirty="0" err="1">
                <a:solidFill>
                  <a:srgbClr val="22423D"/>
                </a:solidFill>
                <a:latin typeface="Glacial Indifference"/>
              </a:rPr>
              <a:t>Phần</a:t>
            </a:r>
            <a:r>
              <a:rPr lang="en-US" sz="2800" spc="510" dirty="0">
                <a:solidFill>
                  <a:srgbClr val="22423D"/>
                </a:solidFill>
                <a:latin typeface="Glacial Indifference"/>
              </a:rPr>
              <a:t> </a:t>
            </a:r>
            <a:r>
              <a:rPr lang="en-US" sz="2800" spc="510" dirty="0" err="1">
                <a:solidFill>
                  <a:srgbClr val="22423D"/>
                </a:solidFill>
                <a:latin typeface="Glacial Indifference"/>
              </a:rPr>
              <a:t>việc</a:t>
            </a:r>
            <a:r>
              <a:rPr lang="en-US" sz="2800" spc="510" dirty="0">
                <a:solidFill>
                  <a:srgbClr val="22423D"/>
                </a:solidFill>
                <a:latin typeface="Glacial Indifference"/>
              </a:rPr>
              <a:t> </a:t>
            </a:r>
            <a:r>
              <a:rPr lang="en-US" sz="2800" spc="510" dirty="0" err="1">
                <a:solidFill>
                  <a:srgbClr val="22423D"/>
                </a:solidFill>
                <a:latin typeface="Glacial Indifference"/>
              </a:rPr>
              <a:t>còn</a:t>
            </a:r>
            <a:r>
              <a:rPr lang="en-US" sz="2800" spc="510" dirty="0">
                <a:solidFill>
                  <a:srgbClr val="22423D"/>
                </a:solidFill>
                <a:latin typeface="Glacial Indifference"/>
              </a:rPr>
              <a:t> </a:t>
            </a:r>
            <a:r>
              <a:rPr lang="en-US" sz="2800" spc="510" dirty="0" err="1">
                <a:solidFill>
                  <a:srgbClr val="22423D"/>
                </a:solidFill>
                <a:latin typeface="Glacial Indifference"/>
              </a:rPr>
              <a:t>lại</a:t>
            </a:r>
            <a:r>
              <a:rPr lang="en-US" sz="2800" spc="510" dirty="0">
                <a:solidFill>
                  <a:srgbClr val="22423D"/>
                </a:solidFill>
                <a:latin typeface="Glacial Indifference"/>
              </a:rPr>
              <a:t> </a:t>
            </a:r>
            <a:r>
              <a:rPr lang="en-US" sz="2800" spc="510" dirty="0" err="1">
                <a:solidFill>
                  <a:srgbClr val="22423D"/>
                </a:solidFill>
                <a:latin typeface="Glacial Indifference"/>
              </a:rPr>
              <a:t>của</a:t>
            </a:r>
            <a:r>
              <a:rPr lang="en-US" sz="2800" spc="510" dirty="0">
                <a:solidFill>
                  <a:srgbClr val="22423D"/>
                </a:solidFill>
                <a:latin typeface="Glacial Indifference"/>
              </a:rPr>
              <a:t> </a:t>
            </a:r>
            <a:r>
              <a:rPr lang="en-US" sz="2800" spc="510" dirty="0" err="1">
                <a:solidFill>
                  <a:srgbClr val="22423D"/>
                </a:solidFill>
                <a:latin typeface="Glacial Indifference"/>
              </a:rPr>
              <a:t>Viết</a:t>
            </a:r>
            <a:r>
              <a:rPr lang="en-US" sz="2800" spc="510" dirty="0">
                <a:solidFill>
                  <a:srgbClr val="22423D"/>
                </a:solidFill>
                <a:latin typeface="Glacial Indifference"/>
              </a:rPr>
              <a:t> </a:t>
            </a:r>
            <a:r>
              <a:rPr lang="en-US" sz="2800" spc="510" dirty="0" err="1">
                <a:solidFill>
                  <a:srgbClr val="22423D"/>
                </a:solidFill>
                <a:latin typeface="Glacial Indifference"/>
              </a:rPr>
              <a:t>tài</a:t>
            </a:r>
            <a:r>
              <a:rPr lang="en-US" sz="2800" spc="510" dirty="0">
                <a:solidFill>
                  <a:srgbClr val="22423D"/>
                </a:solidFill>
                <a:latin typeface="Glacial Indifference"/>
              </a:rPr>
              <a:t> </a:t>
            </a:r>
            <a:r>
              <a:rPr lang="en-US" sz="2800" spc="510" dirty="0" err="1">
                <a:solidFill>
                  <a:srgbClr val="22423D"/>
                </a:solidFill>
                <a:latin typeface="Glacial Indifference"/>
              </a:rPr>
              <a:t>liệu</a:t>
            </a:r>
            <a:r>
              <a:rPr lang="en-US" sz="2800" spc="510" dirty="0">
                <a:solidFill>
                  <a:srgbClr val="22423D"/>
                </a:solidFill>
                <a:latin typeface="Glacial Indifference"/>
              </a:rPr>
              <a:t> </a:t>
            </a:r>
            <a:r>
              <a:rPr lang="en-US" sz="2800" spc="510" dirty="0" err="1">
                <a:solidFill>
                  <a:srgbClr val="22423D"/>
                </a:solidFill>
                <a:latin typeface="Glacial Indifference"/>
              </a:rPr>
              <a:t>hướng</a:t>
            </a:r>
            <a:r>
              <a:rPr lang="en-US" sz="2800" spc="510" dirty="0">
                <a:solidFill>
                  <a:srgbClr val="22423D"/>
                </a:solidFill>
                <a:latin typeface="Glacial Indifference"/>
              </a:rPr>
              <a:t> </a:t>
            </a:r>
            <a:r>
              <a:rPr lang="en-US" sz="2800" spc="510" dirty="0" err="1">
                <a:solidFill>
                  <a:srgbClr val="22423D"/>
                </a:solidFill>
                <a:latin typeface="Glacial Indifference"/>
              </a:rPr>
              <a:t>dẫn</a:t>
            </a:r>
            <a:r>
              <a:rPr lang="en-US" sz="2800" spc="510" dirty="0">
                <a:solidFill>
                  <a:srgbClr val="22423D"/>
                </a:solidFill>
                <a:latin typeface="Glacial Indifference"/>
              </a:rPr>
              <a:t> </a:t>
            </a:r>
            <a:r>
              <a:rPr lang="en-US" sz="2800" spc="510" dirty="0" err="1">
                <a:solidFill>
                  <a:srgbClr val="22423D"/>
                </a:solidFill>
                <a:latin typeface="Glacial Indifference"/>
              </a:rPr>
              <a:t>được</a:t>
            </a:r>
            <a:r>
              <a:rPr lang="en-US" sz="2800" spc="510" dirty="0">
                <a:solidFill>
                  <a:srgbClr val="22423D"/>
                </a:solidFill>
                <a:latin typeface="Glacial Indifference"/>
              </a:rPr>
              <a:t> Thanh </a:t>
            </a:r>
            <a:r>
              <a:rPr lang="en-US" sz="2800" spc="510" dirty="0" err="1">
                <a:solidFill>
                  <a:srgbClr val="22423D"/>
                </a:solidFill>
                <a:latin typeface="Glacial Indifference"/>
              </a:rPr>
              <a:t>hướng</a:t>
            </a:r>
            <a:r>
              <a:rPr lang="en-US" sz="2800" spc="510" dirty="0">
                <a:solidFill>
                  <a:srgbClr val="22423D"/>
                </a:solidFill>
                <a:latin typeface="Glacial Indifference"/>
              </a:rPr>
              <a:t> </a:t>
            </a:r>
            <a:r>
              <a:rPr lang="en-US" sz="2800" spc="510" dirty="0" err="1">
                <a:solidFill>
                  <a:srgbClr val="22423D"/>
                </a:solidFill>
                <a:latin typeface="Glacial Indifference"/>
              </a:rPr>
              <a:t>dẫn</a:t>
            </a:r>
            <a:r>
              <a:rPr lang="en-US" sz="2800" spc="510" dirty="0">
                <a:solidFill>
                  <a:srgbClr val="22423D"/>
                </a:solidFill>
                <a:latin typeface="Glacial Indifference"/>
              </a:rPr>
              <a:t> Hảo </a:t>
            </a:r>
            <a:r>
              <a:rPr lang="en-US" sz="2800" spc="510" dirty="0" err="1">
                <a:solidFill>
                  <a:srgbClr val="22423D"/>
                </a:solidFill>
                <a:latin typeface="Glacial Indifference"/>
              </a:rPr>
              <a:t>để</a:t>
            </a:r>
            <a:r>
              <a:rPr lang="en-US" sz="2800" spc="510" dirty="0">
                <a:solidFill>
                  <a:srgbClr val="22423D"/>
                </a:solidFill>
                <a:latin typeface="Glacial Indifference"/>
              </a:rPr>
              <a:t> </a:t>
            </a:r>
            <a:r>
              <a:rPr lang="en-US" sz="2800" spc="510" dirty="0" err="1">
                <a:solidFill>
                  <a:srgbClr val="22423D"/>
                </a:solidFill>
                <a:latin typeface="Glacial Indifference"/>
              </a:rPr>
              <a:t>hoàn</a:t>
            </a:r>
            <a:r>
              <a:rPr lang="en-US" sz="2800" spc="510" dirty="0">
                <a:solidFill>
                  <a:srgbClr val="22423D"/>
                </a:solidFill>
                <a:latin typeface="Glacial Indifference"/>
              </a:rPr>
              <a:t> </a:t>
            </a:r>
            <a:r>
              <a:rPr lang="en-US" sz="2800" spc="510" dirty="0" err="1">
                <a:solidFill>
                  <a:srgbClr val="22423D"/>
                </a:solidFill>
                <a:latin typeface="Glacial Indifference"/>
              </a:rPr>
              <a:t>thành</a:t>
            </a:r>
            <a:r>
              <a:rPr lang="en-US" sz="2800" spc="510" dirty="0">
                <a:solidFill>
                  <a:srgbClr val="22423D"/>
                </a:solidFill>
                <a:latin typeface="Glacial Indifference"/>
              </a:rPr>
              <a:t> </a:t>
            </a:r>
            <a:r>
              <a:rPr lang="en-US" sz="2800" spc="510" dirty="0" err="1">
                <a:solidFill>
                  <a:srgbClr val="22423D"/>
                </a:solidFill>
                <a:latin typeface="Glacial Indifference"/>
              </a:rPr>
              <a:t>công</a:t>
            </a:r>
            <a:r>
              <a:rPr lang="en-US" sz="2800" spc="510" dirty="0">
                <a:solidFill>
                  <a:srgbClr val="22423D"/>
                </a:solidFill>
                <a:latin typeface="Glacial Indifference"/>
              </a:rPr>
              <a:t> </a:t>
            </a:r>
            <a:r>
              <a:rPr lang="en-US" sz="2800" spc="510" dirty="0" err="1">
                <a:solidFill>
                  <a:srgbClr val="22423D"/>
                </a:solidFill>
                <a:latin typeface="Glacial Indifference"/>
              </a:rPr>
              <a:t>việc</a:t>
            </a:r>
            <a:r>
              <a:rPr lang="en-US" sz="2800" spc="510" dirty="0">
                <a:solidFill>
                  <a:srgbClr val="22423D"/>
                </a:solidFill>
                <a:latin typeface="Glacial Indifference"/>
              </a:rPr>
              <a:t> </a:t>
            </a:r>
            <a:r>
              <a:rPr lang="en-US" sz="2800" spc="510" dirty="0" err="1">
                <a:solidFill>
                  <a:srgbClr val="22423D"/>
                </a:solidFill>
                <a:latin typeface="Glacial Indifference"/>
              </a:rPr>
              <a:t>đúng</a:t>
            </a:r>
            <a:r>
              <a:rPr lang="en-US" sz="2800" spc="510" dirty="0">
                <a:solidFill>
                  <a:srgbClr val="22423D"/>
                </a:solidFill>
                <a:latin typeface="Glacial Indifference"/>
              </a:rPr>
              <a:t> </a:t>
            </a:r>
            <a:r>
              <a:rPr lang="en-US" sz="2800" spc="510" dirty="0" err="1">
                <a:solidFill>
                  <a:srgbClr val="22423D"/>
                </a:solidFill>
                <a:latin typeface="Glacial Indifference"/>
              </a:rPr>
              <a:t>thời</a:t>
            </a:r>
            <a:r>
              <a:rPr lang="en-US" sz="2800" spc="510" dirty="0">
                <a:solidFill>
                  <a:srgbClr val="22423D"/>
                </a:solidFill>
                <a:latin typeface="Glacial Indifference"/>
              </a:rPr>
              <a:t> </a:t>
            </a:r>
            <a:r>
              <a:rPr lang="en-US" sz="2800" spc="510" dirty="0" err="1">
                <a:solidFill>
                  <a:srgbClr val="22423D"/>
                </a:solidFill>
                <a:latin typeface="Glacial Indifference"/>
              </a:rPr>
              <a:t>hạn</a:t>
            </a:r>
            <a:r>
              <a:rPr lang="en-US" sz="2800" spc="510" dirty="0">
                <a:solidFill>
                  <a:srgbClr val="22423D"/>
                </a:solidFill>
                <a:latin typeface="Glacial Indifference"/>
              </a:rPr>
              <a:t>. </a:t>
            </a:r>
            <a:r>
              <a:rPr lang="en-US" sz="2800" spc="510" dirty="0" err="1">
                <a:solidFill>
                  <a:srgbClr val="22423D"/>
                </a:solidFill>
                <a:latin typeface="Glacial Indifference"/>
              </a:rPr>
              <a:t>Đảm</a:t>
            </a:r>
            <a:r>
              <a:rPr lang="en-US" sz="2800" spc="510" dirty="0">
                <a:solidFill>
                  <a:srgbClr val="22423D"/>
                </a:solidFill>
                <a:latin typeface="Glacial Indifference"/>
              </a:rPr>
              <a:t> </a:t>
            </a:r>
            <a:r>
              <a:rPr lang="en-US" sz="2800" spc="510" dirty="0" err="1">
                <a:solidFill>
                  <a:srgbClr val="22423D"/>
                </a:solidFill>
                <a:latin typeface="Glacial Indifference"/>
              </a:rPr>
              <a:t>bảo</a:t>
            </a:r>
            <a:r>
              <a:rPr lang="en-US" sz="2800" spc="510" dirty="0">
                <a:solidFill>
                  <a:srgbClr val="22423D"/>
                </a:solidFill>
                <a:latin typeface="Glacial Indifference"/>
              </a:rPr>
              <a:t> </a:t>
            </a:r>
            <a:r>
              <a:rPr lang="en-US" sz="2800" spc="510" dirty="0" err="1">
                <a:solidFill>
                  <a:srgbClr val="22423D"/>
                </a:solidFill>
                <a:latin typeface="Glacial Indifference"/>
              </a:rPr>
              <a:t>các</a:t>
            </a:r>
            <a:r>
              <a:rPr lang="en-US" sz="2800" spc="510" dirty="0">
                <a:solidFill>
                  <a:srgbClr val="22423D"/>
                </a:solidFill>
                <a:latin typeface="Glacial Indifference"/>
              </a:rPr>
              <a:t> </a:t>
            </a:r>
            <a:r>
              <a:rPr lang="en-US" sz="2800" spc="510" dirty="0" err="1">
                <a:solidFill>
                  <a:srgbClr val="22423D"/>
                </a:solidFill>
                <a:latin typeface="Glacial Indifference"/>
              </a:rPr>
              <a:t>công</a:t>
            </a:r>
            <a:r>
              <a:rPr lang="en-US" sz="2800" spc="510" dirty="0">
                <a:solidFill>
                  <a:srgbClr val="22423D"/>
                </a:solidFill>
                <a:latin typeface="Glacial Indifference"/>
              </a:rPr>
              <a:t> </a:t>
            </a:r>
            <a:r>
              <a:rPr lang="en-US" sz="2800" spc="510" dirty="0" err="1">
                <a:solidFill>
                  <a:srgbClr val="22423D"/>
                </a:solidFill>
                <a:latin typeface="Glacial Indifference"/>
              </a:rPr>
              <a:t>việc</a:t>
            </a:r>
            <a:r>
              <a:rPr lang="en-US" sz="2800" spc="510" dirty="0">
                <a:solidFill>
                  <a:srgbClr val="22423D"/>
                </a:solidFill>
                <a:latin typeface="Glacial Indifference"/>
              </a:rPr>
              <a:t> </a:t>
            </a:r>
            <a:r>
              <a:rPr lang="en-US" sz="2800" spc="510" dirty="0" err="1">
                <a:solidFill>
                  <a:srgbClr val="22423D"/>
                </a:solidFill>
                <a:latin typeface="Glacial Indifference"/>
              </a:rPr>
              <a:t>không</a:t>
            </a:r>
            <a:r>
              <a:rPr lang="en-US" sz="2800" spc="510" dirty="0">
                <a:solidFill>
                  <a:srgbClr val="22423D"/>
                </a:solidFill>
                <a:latin typeface="Glacial Indifference"/>
              </a:rPr>
              <a:t> </a:t>
            </a:r>
            <a:r>
              <a:rPr lang="en-US" sz="2800" spc="510" dirty="0" err="1">
                <a:solidFill>
                  <a:srgbClr val="22423D"/>
                </a:solidFill>
                <a:latin typeface="Glacial Indifference"/>
              </a:rPr>
              <a:t>tăng</a:t>
            </a:r>
            <a:r>
              <a:rPr lang="en-US" sz="2800" spc="510" dirty="0">
                <a:solidFill>
                  <a:srgbClr val="22423D"/>
                </a:solidFill>
                <a:latin typeface="Glacial Indifference"/>
              </a:rPr>
              <a:t> ca hay </a:t>
            </a:r>
            <a:r>
              <a:rPr lang="en-US" sz="2800" spc="510" dirty="0" err="1">
                <a:solidFill>
                  <a:srgbClr val="22423D"/>
                </a:solidFill>
                <a:latin typeface="Glacial Indifference"/>
              </a:rPr>
              <a:t>trễ</a:t>
            </a:r>
            <a:r>
              <a:rPr lang="en-US" sz="2800" spc="510" dirty="0">
                <a:solidFill>
                  <a:srgbClr val="22423D"/>
                </a:solidFill>
                <a:latin typeface="Glacial Indifference"/>
              </a:rPr>
              <a:t> </a:t>
            </a:r>
            <a:r>
              <a:rPr lang="en-US" sz="2800" spc="510" dirty="0" err="1">
                <a:solidFill>
                  <a:srgbClr val="22423D"/>
                </a:solidFill>
                <a:latin typeface="Glacial Indifference"/>
              </a:rPr>
              <a:t>tiến</a:t>
            </a:r>
            <a:r>
              <a:rPr lang="en-US" sz="2800" spc="510" dirty="0">
                <a:solidFill>
                  <a:srgbClr val="22423D"/>
                </a:solidFill>
                <a:latin typeface="Glacial Indifference"/>
              </a:rPr>
              <a:t> </a:t>
            </a:r>
            <a:r>
              <a:rPr lang="en-US" sz="2800" spc="510" dirty="0" err="1">
                <a:solidFill>
                  <a:srgbClr val="22423D"/>
                </a:solidFill>
                <a:latin typeface="Glacial Indifference"/>
              </a:rPr>
              <a:t>độ</a:t>
            </a:r>
            <a:r>
              <a:rPr lang="en-US" sz="2800" spc="510" dirty="0">
                <a:solidFill>
                  <a:srgbClr val="22423D"/>
                </a:solidFill>
                <a:latin typeface="Glacial Indifference"/>
              </a:rPr>
              <a:t>. </a:t>
            </a:r>
          </a:p>
        </p:txBody>
      </p:sp>
      <p:sp>
        <p:nvSpPr>
          <p:cNvPr id="10" name="TextBox 10"/>
          <p:cNvSpPr txBox="1"/>
          <p:nvPr/>
        </p:nvSpPr>
        <p:spPr>
          <a:xfrm>
            <a:off x="1028700" y="1743566"/>
            <a:ext cx="3305471" cy="3399934"/>
          </a:xfrm>
          <a:prstGeom prst="rect">
            <a:avLst/>
          </a:prstGeom>
        </p:spPr>
        <p:txBody>
          <a:bodyPr lIns="0" tIns="0" rIns="0" bIns="0" rtlCol="0" anchor="t">
            <a:spAutoFit/>
          </a:bodyPr>
          <a:lstStyle/>
          <a:p>
            <a:pPr>
              <a:lnSpc>
                <a:spcPts val="3846"/>
              </a:lnSpc>
            </a:pPr>
            <a:r>
              <a:rPr lang="en-US" sz="3077" spc="510">
                <a:solidFill>
                  <a:srgbClr val="22423D"/>
                </a:solidFill>
                <a:latin typeface="Glacial Indifference"/>
              </a:rPr>
              <a:t>Tại Resourse Usage điều chỉnh thời gian làm việc cụ thể cho từng nhân sự theo dự kiến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5"/>
                                        </p:tgtEl>
                                        <p:attrNameLst>
                                          <p:attrName>ppt_x</p:attrName>
                                        </p:attrNameLst>
                                      </p:cBhvr>
                                      <p:tavLst>
                                        <p:tav tm="0">
                                          <p:val>
                                            <p:strVal val="ppt_x"/>
                                          </p:val>
                                        </p:tav>
                                        <p:tav tm="100000">
                                          <p:val>
                                            <p:strVal val="ppt_x"/>
                                          </p:val>
                                        </p:tav>
                                      </p:tavLst>
                                    </p:anim>
                                    <p:anim calcmode="lin" valueType="num">
                                      <p:cBhvr additive="base">
                                        <p:cTn id="19" dur="500"/>
                                        <p:tgtEl>
                                          <p:spTgt spid="5"/>
                                        </p:tgtEl>
                                        <p:attrNameLst>
                                          <p:attrName>ppt_y</p:attrName>
                                        </p:attrNameLst>
                                      </p:cBhvr>
                                      <p:tavLst>
                                        <p:tav tm="0">
                                          <p:val>
                                            <p:strVal val="ppt_y"/>
                                          </p:val>
                                        </p:tav>
                                        <p:tav tm="100000">
                                          <p:val>
                                            <p:strVal val="1+ppt_h/2"/>
                                          </p:val>
                                        </p:tav>
                                      </p:tavLst>
                                    </p:anim>
                                    <p:set>
                                      <p:cBhvr>
                                        <p:cTn id="20" dur="1" fill="hold">
                                          <p:stCondLst>
                                            <p:cond delay="499"/>
                                          </p:stCondLst>
                                        </p:cTn>
                                        <p:tgtEl>
                                          <p:spTgt spid="5"/>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4"/>
                                        </p:tgtEl>
                                        <p:attrNameLst>
                                          <p:attrName>ppt_x</p:attrName>
                                        </p:attrNameLst>
                                      </p:cBhvr>
                                      <p:tavLst>
                                        <p:tav tm="0">
                                          <p:val>
                                            <p:strVal val="ppt_x"/>
                                          </p:val>
                                        </p:tav>
                                        <p:tav tm="100000">
                                          <p:val>
                                            <p:strVal val="ppt_x"/>
                                          </p:val>
                                        </p:tav>
                                      </p:tavLst>
                                    </p:anim>
                                    <p:anim calcmode="lin" valueType="num">
                                      <p:cBhvr additive="base">
                                        <p:cTn id="27" dur="500"/>
                                        <p:tgtEl>
                                          <p:spTgt spid="4"/>
                                        </p:tgtEl>
                                        <p:attrNameLst>
                                          <p:attrName>ppt_y</p:attrName>
                                        </p:attrNameLst>
                                      </p:cBhvr>
                                      <p:tavLst>
                                        <p:tav tm="0">
                                          <p:val>
                                            <p:strVal val="ppt_y"/>
                                          </p:val>
                                        </p:tav>
                                        <p:tav tm="100000">
                                          <p:val>
                                            <p:strVal val="1+ppt_h/2"/>
                                          </p:val>
                                        </p:tav>
                                      </p:tavLst>
                                    </p:anim>
                                    <p:set>
                                      <p:cBhvr>
                                        <p:cTn id="28" dur="1" fill="hold">
                                          <p:stCondLst>
                                            <p:cond delay="4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757658" y="-1679469"/>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75814" y="1028700"/>
            <a:ext cx="13902753" cy="13381400"/>
          </a:xfrm>
          <a:custGeom>
            <a:avLst/>
            <a:gdLst/>
            <a:ahLst/>
            <a:cxnLst/>
            <a:rect l="l" t="t" r="r" b="b"/>
            <a:pathLst>
              <a:path w="13902753" h="13381400">
                <a:moveTo>
                  <a:pt x="0" y="0"/>
                </a:moveTo>
                <a:lnTo>
                  <a:pt x="13902753" y="0"/>
                </a:lnTo>
                <a:lnTo>
                  <a:pt x="13902753" y="13381400"/>
                </a:lnTo>
                <a:lnTo>
                  <a:pt x="0" y="13381400"/>
                </a:lnTo>
                <a:lnTo>
                  <a:pt x="0" y="0"/>
                </a:lnTo>
                <a:close/>
              </a:path>
            </a:pathLst>
          </a:custGeom>
          <a:blipFill>
            <a:blip r:embed="rId4"/>
            <a:stretch>
              <a:fillRect/>
            </a:stretch>
          </a:blipFill>
        </p:spPr>
      </p:sp>
      <p:grpSp>
        <p:nvGrpSpPr>
          <p:cNvPr id="4" name="Group 4"/>
          <p:cNvGrpSpPr/>
          <p:nvPr/>
        </p:nvGrpSpPr>
        <p:grpSpPr>
          <a:xfrm>
            <a:off x="11391424" y="703321"/>
            <a:ext cx="7719467" cy="6001878"/>
            <a:chOff x="0" y="-28575"/>
            <a:chExt cx="10292623" cy="8002505"/>
          </a:xfrm>
        </p:grpSpPr>
        <p:sp>
          <p:nvSpPr>
            <p:cNvPr id="5" name="TextBox 5"/>
            <p:cNvSpPr txBox="1"/>
            <p:nvPr/>
          </p:nvSpPr>
          <p:spPr>
            <a:xfrm>
              <a:off x="6941680" y="-28575"/>
              <a:ext cx="1319728" cy="382156"/>
            </a:xfrm>
            <a:prstGeom prst="rect">
              <a:avLst/>
            </a:prstGeom>
          </p:spPr>
          <p:txBody>
            <a:bodyPr lIns="0" tIns="0" rIns="0" bIns="0" rtlCol="0" anchor="t">
              <a:spAutoFit/>
            </a:bodyPr>
            <a:lstStyle/>
            <a:p>
              <a:pPr algn="ctr">
                <a:lnSpc>
                  <a:spcPts val="2360"/>
                </a:lnSpc>
              </a:pPr>
              <a:endParaRPr lang="en-US" sz="1685" dirty="0">
                <a:solidFill>
                  <a:srgbClr val="000000"/>
                </a:solidFill>
                <a:latin typeface="Open Sans Light"/>
              </a:endParaRPr>
            </a:p>
          </p:txBody>
        </p:sp>
        <p:sp>
          <p:nvSpPr>
            <p:cNvPr id="6" name="TextBox 6"/>
            <p:cNvSpPr txBox="1"/>
            <p:nvPr/>
          </p:nvSpPr>
          <p:spPr>
            <a:xfrm>
              <a:off x="8471934" y="4681060"/>
              <a:ext cx="1820689" cy="382156"/>
            </a:xfrm>
            <a:prstGeom prst="rect">
              <a:avLst/>
            </a:prstGeom>
          </p:spPr>
          <p:txBody>
            <a:bodyPr lIns="0" tIns="0" rIns="0" bIns="0" rtlCol="0" anchor="t">
              <a:spAutoFit/>
            </a:bodyPr>
            <a:lstStyle/>
            <a:p>
              <a:pPr algn="ctr">
                <a:lnSpc>
                  <a:spcPts val="2360"/>
                </a:lnSpc>
              </a:pPr>
              <a:endParaRPr lang="en-US" sz="1685" dirty="0">
                <a:solidFill>
                  <a:srgbClr val="000000"/>
                </a:solidFill>
                <a:latin typeface="Open Sans Light"/>
              </a:endParaRPr>
            </a:p>
          </p:txBody>
        </p:sp>
        <p:sp>
          <p:nvSpPr>
            <p:cNvPr id="7" name="TextBox 7"/>
            <p:cNvSpPr txBox="1"/>
            <p:nvPr/>
          </p:nvSpPr>
          <p:spPr>
            <a:xfrm>
              <a:off x="3802329" y="7591774"/>
              <a:ext cx="1326697" cy="382156"/>
            </a:xfrm>
            <a:prstGeom prst="rect">
              <a:avLst/>
            </a:prstGeom>
          </p:spPr>
          <p:txBody>
            <a:bodyPr lIns="0" tIns="0" rIns="0" bIns="0" rtlCol="0" anchor="t">
              <a:spAutoFit/>
            </a:bodyPr>
            <a:lstStyle/>
            <a:p>
              <a:pPr algn="ctr">
                <a:lnSpc>
                  <a:spcPts val="2360"/>
                </a:lnSpc>
              </a:pPr>
              <a:endParaRPr lang="en-US" sz="1685" dirty="0">
                <a:solidFill>
                  <a:srgbClr val="000000"/>
                </a:solidFill>
                <a:latin typeface="Open Sans Light"/>
              </a:endParaRPr>
            </a:p>
          </p:txBody>
        </p:sp>
        <p:sp>
          <p:nvSpPr>
            <p:cNvPr id="8" name="TextBox 8"/>
            <p:cNvSpPr txBox="1"/>
            <p:nvPr/>
          </p:nvSpPr>
          <p:spPr>
            <a:xfrm>
              <a:off x="0" y="4681060"/>
              <a:ext cx="918848" cy="756516"/>
            </a:xfrm>
            <a:prstGeom prst="rect">
              <a:avLst/>
            </a:prstGeom>
          </p:spPr>
          <p:txBody>
            <a:bodyPr lIns="0" tIns="0" rIns="0" bIns="0" rtlCol="0" anchor="t">
              <a:spAutoFit/>
            </a:bodyPr>
            <a:lstStyle/>
            <a:p>
              <a:pPr algn="ctr">
                <a:lnSpc>
                  <a:spcPts val="2360"/>
                </a:lnSpc>
              </a:pPr>
              <a:r>
                <a:rPr lang="en-US" sz="1685">
                  <a:solidFill>
                    <a:srgbClr val="000000"/>
                  </a:solidFill>
                  <a:latin typeface="Open Sans Light"/>
                </a:rPr>
                <a:t>Budget</a:t>
              </a:r>
            </a:p>
            <a:p>
              <a:pPr algn="ctr">
                <a:lnSpc>
                  <a:spcPts val="2360"/>
                </a:lnSpc>
              </a:pPr>
              <a:r>
                <a:rPr lang="en-US" sz="1685">
                  <a:solidFill>
                    <a:srgbClr val="000000"/>
                  </a:solidFill>
                  <a:latin typeface="Open Sans Light"/>
                </a:rPr>
                <a:t>20%</a:t>
              </a:r>
            </a:p>
          </p:txBody>
        </p:sp>
        <p:sp>
          <p:nvSpPr>
            <p:cNvPr id="9" name="TextBox 9"/>
            <p:cNvSpPr txBox="1"/>
            <p:nvPr/>
          </p:nvSpPr>
          <p:spPr>
            <a:xfrm>
              <a:off x="1547189" y="-28575"/>
              <a:ext cx="884976" cy="382156"/>
            </a:xfrm>
            <a:prstGeom prst="rect">
              <a:avLst/>
            </a:prstGeom>
          </p:spPr>
          <p:txBody>
            <a:bodyPr lIns="0" tIns="0" rIns="0" bIns="0" rtlCol="0" anchor="t">
              <a:spAutoFit/>
            </a:bodyPr>
            <a:lstStyle/>
            <a:p>
              <a:pPr algn="ctr">
                <a:lnSpc>
                  <a:spcPts val="2360"/>
                </a:lnSpc>
              </a:pPr>
              <a:endParaRPr lang="en-US" sz="1685" dirty="0">
                <a:solidFill>
                  <a:srgbClr val="000000"/>
                </a:solidFill>
                <a:latin typeface="Open Sans Light"/>
              </a:endParaRPr>
            </a:p>
          </p:txBody>
        </p:sp>
        <p:grpSp>
          <p:nvGrpSpPr>
            <p:cNvPr id="10" name="Group 10"/>
            <p:cNvGrpSpPr>
              <a:grpSpLocks noChangeAspect="1"/>
            </p:cNvGrpSpPr>
            <p:nvPr/>
          </p:nvGrpSpPr>
          <p:grpSpPr>
            <a:xfrm>
              <a:off x="852734" y="158950"/>
              <a:ext cx="7225889" cy="7225889"/>
              <a:chOff x="0" y="0"/>
              <a:chExt cx="2540000" cy="2540000"/>
            </a:xfrm>
          </p:grpSpPr>
          <p:sp>
            <p:nvSpPr>
              <p:cNvPr id="11" name="Freeform 11"/>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F4C2A1"/>
              </a:solidFill>
            </p:spPr>
          </p:sp>
          <p:sp>
            <p:nvSpPr>
              <p:cNvPr id="12" name="Freeform 12"/>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CE9780"/>
              </a:solidFill>
            </p:spPr>
          </p:sp>
          <p:sp>
            <p:nvSpPr>
              <p:cNvPr id="13" name="Freeform 13"/>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A86D63"/>
              </a:solidFill>
            </p:spPr>
          </p:sp>
          <p:sp>
            <p:nvSpPr>
              <p:cNvPr id="14" name="Freeform 14"/>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824747"/>
              </a:solidFill>
            </p:spPr>
          </p:sp>
          <p:sp>
            <p:nvSpPr>
              <p:cNvPr id="15" name="Freeform 15"/>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5B222E"/>
              </a:solidFill>
            </p:spPr>
          </p:sp>
          <p:sp>
            <p:nvSpPr>
              <p:cNvPr id="16" name="Freeform 16"/>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7E4661"/>
              </a:solidFill>
            </p:spPr>
          </p:sp>
        </p:grpSp>
      </p:grpSp>
      <p:sp>
        <p:nvSpPr>
          <p:cNvPr id="17" name="Freeform 17"/>
          <p:cNvSpPr/>
          <p:nvPr/>
        </p:nvSpPr>
        <p:spPr>
          <a:xfrm>
            <a:off x="16852909" y="-961603"/>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6567325" y="8590230"/>
            <a:ext cx="1383950" cy="1336140"/>
          </a:xfrm>
          <a:custGeom>
            <a:avLst/>
            <a:gdLst/>
            <a:ahLst/>
            <a:cxnLst/>
            <a:rect l="l" t="t" r="r" b="b"/>
            <a:pathLst>
              <a:path w="1383950" h="1336140">
                <a:moveTo>
                  <a:pt x="0" y="0"/>
                </a:moveTo>
                <a:lnTo>
                  <a:pt x="1383950" y="0"/>
                </a:lnTo>
                <a:lnTo>
                  <a:pt x="1383950" y="1336140"/>
                </a:lnTo>
                <a:lnTo>
                  <a:pt x="0" y="1336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TextBox 21"/>
          <p:cNvSpPr txBox="1"/>
          <p:nvPr/>
        </p:nvSpPr>
        <p:spPr>
          <a:xfrm>
            <a:off x="1028700" y="7700350"/>
            <a:ext cx="12482564" cy="2333625"/>
          </a:xfrm>
          <a:prstGeom prst="rect">
            <a:avLst/>
          </a:prstGeom>
        </p:spPr>
        <p:txBody>
          <a:bodyPr lIns="0" tIns="0" rIns="0" bIns="0" rtlCol="0" anchor="t">
            <a:spAutoFit/>
          </a:bodyPr>
          <a:lstStyle/>
          <a:p>
            <a:pPr>
              <a:lnSpc>
                <a:spcPts val="3749"/>
              </a:lnSpc>
            </a:pPr>
            <a:r>
              <a:rPr lang="en-US" sz="2999" b="1" spc="497" dirty="0" err="1">
                <a:solidFill>
                  <a:srgbClr val="FFBD59"/>
                </a:solidFill>
                <a:latin typeface="Times New Roman" panose="02020603050405020304" pitchFamily="18" charset="0"/>
                <a:cs typeface="Times New Roman" panose="02020603050405020304" pitchFamily="18" charset="0"/>
              </a:rPr>
              <a:t>Dự</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án</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sau</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khi</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hoàn</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thành</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không</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bị</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quá</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mức</a:t>
            </a:r>
            <a:r>
              <a:rPr lang="en-US" sz="2999" b="1" spc="497" dirty="0">
                <a:solidFill>
                  <a:srgbClr val="FFBD59"/>
                </a:solidFill>
                <a:latin typeface="Times New Roman" panose="02020603050405020304" pitchFamily="18" charset="0"/>
                <a:cs typeface="Times New Roman" panose="02020603050405020304" pitchFamily="18" charset="0"/>
              </a:rPr>
              <a:t> chi </a:t>
            </a:r>
            <a:r>
              <a:rPr lang="en-US" sz="2999" b="1" spc="497" dirty="0" err="1">
                <a:solidFill>
                  <a:srgbClr val="FFBD59"/>
                </a:solidFill>
                <a:latin typeface="Times New Roman" panose="02020603050405020304" pitchFamily="18" charset="0"/>
                <a:cs typeface="Times New Roman" panose="02020603050405020304" pitchFamily="18" charset="0"/>
              </a:rPr>
              <a:t>phí</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kế</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hoạch</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đề</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ra</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dù</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có</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nhiều</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rủi</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ro</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và</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cần</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sử</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lý</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bằng</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cách</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tăng</a:t>
            </a:r>
            <a:r>
              <a:rPr lang="en-US" sz="2999" b="1" spc="497" dirty="0">
                <a:solidFill>
                  <a:srgbClr val="FFBD59"/>
                </a:solidFill>
                <a:latin typeface="Times New Roman" panose="02020603050405020304" pitchFamily="18" charset="0"/>
                <a:cs typeface="Times New Roman" panose="02020603050405020304" pitchFamily="18" charset="0"/>
              </a:rPr>
              <a:t> chi </a:t>
            </a:r>
            <a:r>
              <a:rPr lang="en-US" sz="2999" b="1" spc="497" dirty="0" err="1">
                <a:solidFill>
                  <a:srgbClr val="FFBD59"/>
                </a:solidFill>
                <a:latin typeface="Times New Roman" panose="02020603050405020304" pitchFamily="18" charset="0"/>
                <a:cs typeface="Times New Roman" panose="02020603050405020304" pitchFamily="18" charset="0"/>
              </a:rPr>
              <a:t>phí</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nhưng</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vẫn</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nằm</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trong</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khoản</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cho</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phép</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nên</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dự</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án</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thành</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công</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nhờ</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có</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kế</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hoạch</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quản</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lý</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rõ</a:t>
            </a:r>
            <a:r>
              <a:rPr lang="en-US" sz="2999" b="1" spc="497" dirty="0">
                <a:solidFill>
                  <a:srgbClr val="FFBD59"/>
                </a:solidFill>
                <a:latin typeface="Times New Roman" panose="02020603050405020304" pitchFamily="18" charset="0"/>
                <a:cs typeface="Times New Roman" panose="02020603050405020304" pitchFamily="18" charset="0"/>
              </a:rPr>
              <a:t> </a:t>
            </a:r>
            <a:r>
              <a:rPr lang="en-US" sz="2999" b="1" spc="497" dirty="0" err="1">
                <a:solidFill>
                  <a:srgbClr val="FFBD59"/>
                </a:solidFill>
                <a:latin typeface="Times New Roman" panose="02020603050405020304" pitchFamily="18" charset="0"/>
                <a:cs typeface="Times New Roman" panose="02020603050405020304" pitchFamily="18" charset="0"/>
              </a:rPr>
              <a:t>ràng</a:t>
            </a:r>
            <a:r>
              <a:rPr lang="en-US" sz="2999" b="1" spc="497" dirty="0">
                <a:solidFill>
                  <a:srgbClr val="FFBD59"/>
                </a:solidFill>
                <a:latin typeface="Times New Roman" panose="02020603050405020304" pitchFamily="18" charset="0"/>
                <a:cs typeface="Times New Roman" panose="02020603050405020304" pitchFamily="18" charset="0"/>
              </a:rPr>
              <a:t> </a:t>
            </a:r>
          </a:p>
          <a:p>
            <a:pPr>
              <a:lnSpc>
                <a:spcPts val="3749"/>
              </a:lnSpc>
            </a:pPr>
            <a:endParaRPr lang="en-US" sz="2999" spc="497" dirty="0">
              <a:solidFill>
                <a:srgbClr val="FFBD59"/>
              </a:solidFill>
              <a:latin typeface="Glacial Indifference"/>
            </a:endParaRPr>
          </a:p>
        </p:txBody>
      </p:sp>
      <p:sp>
        <p:nvSpPr>
          <p:cNvPr id="22" name="TextBox 22"/>
          <p:cNvSpPr txBox="1"/>
          <p:nvPr/>
        </p:nvSpPr>
        <p:spPr>
          <a:xfrm>
            <a:off x="1199310" y="1076747"/>
            <a:ext cx="7390004" cy="933450"/>
          </a:xfrm>
          <a:prstGeom prst="rect">
            <a:avLst/>
          </a:prstGeom>
        </p:spPr>
        <p:txBody>
          <a:bodyPr lIns="0" tIns="0" rIns="0" bIns="0" rtlCol="0" anchor="t">
            <a:spAutoFit/>
          </a:bodyPr>
          <a:lstStyle/>
          <a:p>
            <a:pPr>
              <a:lnSpc>
                <a:spcPts val="3749"/>
              </a:lnSpc>
            </a:pPr>
            <a:r>
              <a:rPr lang="en-US" sz="2999" b="1" spc="497" dirty="0">
                <a:solidFill>
                  <a:srgbClr val="22423D"/>
                </a:solidFill>
                <a:latin typeface="Times New Roman" panose="02020603050405020304" pitchFamily="18" charset="0"/>
                <a:cs typeface="Times New Roman" panose="02020603050405020304" pitchFamily="18" charset="0"/>
              </a:rPr>
              <a:t>5. TỔNG KẾT CHI PHÍ DỰ ÁN </a:t>
            </a:r>
          </a:p>
          <a:p>
            <a:pPr>
              <a:lnSpc>
                <a:spcPts val="3749"/>
              </a:lnSpc>
            </a:pPr>
            <a:endParaRPr lang="en-US" sz="2999" spc="497" dirty="0">
              <a:solidFill>
                <a:srgbClr val="22423D"/>
              </a:solidFill>
              <a:latin typeface="Glacial Indifference Bold"/>
            </a:endParaRPr>
          </a:p>
        </p:txBody>
      </p:sp>
      <p:pic>
        <p:nvPicPr>
          <p:cNvPr id="20" name="Picture 19">
            <a:extLst>
              <a:ext uri="{FF2B5EF4-FFF2-40B4-BE49-F238E27FC236}">
                <a16:creationId xmlns:a16="http://schemas.microsoft.com/office/drawing/2014/main" id="{15F8D363-6BE8-4963-5D9B-75B261602F14}"/>
              </a:ext>
            </a:extLst>
          </p:cNvPr>
          <p:cNvPicPr>
            <a:picLocks noChangeAspect="1"/>
          </p:cNvPicPr>
          <p:nvPr/>
        </p:nvPicPr>
        <p:blipFill>
          <a:blip r:embed="rId9"/>
          <a:stretch>
            <a:fillRect/>
          </a:stretch>
        </p:blipFill>
        <p:spPr>
          <a:xfrm>
            <a:off x="969643" y="3576823"/>
            <a:ext cx="12600678" cy="3380974"/>
          </a:xfrm>
          <a:prstGeom prst="rect">
            <a:avLst/>
          </a:prstGeom>
        </p:spPr>
      </p:pic>
      <p:pic>
        <p:nvPicPr>
          <p:cNvPr id="25" name="Picture 24">
            <a:extLst>
              <a:ext uri="{FF2B5EF4-FFF2-40B4-BE49-F238E27FC236}">
                <a16:creationId xmlns:a16="http://schemas.microsoft.com/office/drawing/2014/main" id="{4DB19E92-4BA5-9DC4-4C56-820814DA8635}"/>
              </a:ext>
            </a:extLst>
          </p:cNvPr>
          <p:cNvPicPr>
            <a:picLocks noChangeAspect="1"/>
          </p:cNvPicPr>
          <p:nvPr/>
        </p:nvPicPr>
        <p:blipFill>
          <a:blip r:embed="rId10"/>
          <a:stretch>
            <a:fillRect/>
          </a:stretch>
        </p:blipFill>
        <p:spPr>
          <a:xfrm>
            <a:off x="994320" y="3370586"/>
            <a:ext cx="12600678" cy="28249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3173251" y="-862959"/>
            <a:ext cx="13902753" cy="13381400"/>
          </a:xfrm>
          <a:custGeom>
            <a:avLst/>
            <a:gdLst/>
            <a:ahLst/>
            <a:cxnLst/>
            <a:rect l="l" t="t" r="r" b="b"/>
            <a:pathLst>
              <a:path w="13902753" h="13381400">
                <a:moveTo>
                  <a:pt x="0" y="0"/>
                </a:moveTo>
                <a:lnTo>
                  <a:pt x="13902753" y="0"/>
                </a:lnTo>
                <a:lnTo>
                  <a:pt x="13902753" y="13381400"/>
                </a:lnTo>
                <a:lnTo>
                  <a:pt x="0" y="13381400"/>
                </a:lnTo>
                <a:lnTo>
                  <a:pt x="0" y="0"/>
                </a:lnTo>
                <a:close/>
              </a:path>
            </a:pathLst>
          </a:custGeom>
          <a:blipFill>
            <a:blip r:embed="rId2"/>
            <a:stretch>
              <a:fillRect/>
            </a:stretch>
          </a:blipFill>
        </p:spPr>
      </p:sp>
      <p:sp>
        <p:nvSpPr>
          <p:cNvPr id="3" name="Freeform 3"/>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02001" y="202234"/>
            <a:ext cx="11009614" cy="10362799"/>
          </a:xfrm>
          <a:custGeom>
            <a:avLst/>
            <a:gdLst/>
            <a:ahLst/>
            <a:cxnLst/>
            <a:rect l="l" t="t" r="r" b="b"/>
            <a:pathLst>
              <a:path w="11009614" h="10362799">
                <a:moveTo>
                  <a:pt x="0" y="0"/>
                </a:moveTo>
                <a:lnTo>
                  <a:pt x="11009614" y="0"/>
                </a:lnTo>
                <a:lnTo>
                  <a:pt x="11009614" y="10362799"/>
                </a:lnTo>
                <a:lnTo>
                  <a:pt x="0" y="10362799"/>
                </a:lnTo>
                <a:lnTo>
                  <a:pt x="0" y="0"/>
                </a:lnTo>
                <a:close/>
              </a:path>
            </a:pathLst>
          </a:custGeom>
          <a:blipFill>
            <a:blip r:embed="rId7"/>
            <a:stretch>
              <a:fillRect/>
            </a:stretch>
          </a:blipFill>
        </p:spPr>
      </p:sp>
      <p:sp>
        <p:nvSpPr>
          <p:cNvPr id="6" name="TextBox 6"/>
          <p:cNvSpPr txBox="1"/>
          <p:nvPr/>
        </p:nvSpPr>
        <p:spPr>
          <a:xfrm>
            <a:off x="3008608" y="2065734"/>
            <a:ext cx="12620798" cy="6155531"/>
          </a:xfrm>
          <a:prstGeom prst="rect">
            <a:avLst/>
          </a:prstGeom>
        </p:spPr>
        <p:txBody>
          <a:bodyPr wrap="square" lIns="0" tIns="0" rIns="0" bIns="0" rtlCol="0" anchor="t">
            <a:spAutoFit/>
          </a:bodyPr>
          <a:lstStyle/>
          <a:p>
            <a:pPr algn="ctr"/>
            <a:r>
              <a:rPr lang="en-US" sz="8000" spc="1493" dirty="0">
                <a:solidFill>
                  <a:srgbClr val="000000"/>
                </a:solidFill>
                <a:latin typeface="Dancing Script Bold"/>
              </a:rPr>
              <a:t>DEMO SẢN PHẨM WEBSITE MUA </a:t>
            </a:r>
            <a:r>
              <a:rPr lang="vi-VN" sz="8000" spc="1493" dirty="0">
                <a:solidFill>
                  <a:srgbClr val="000000"/>
                </a:solidFill>
                <a:latin typeface="Dancing Script Bold"/>
              </a:rPr>
              <a:t>SẮM</a:t>
            </a:r>
            <a:r>
              <a:rPr lang="en-US" sz="8000" spc="1493" dirty="0">
                <a:solidFill>
                  <a:srgbClr val="000000"/>
                </a:solidFill>
                <a:latin typeface="Dancing Script Bold"/>
              </a:rPr>
              <a:t>, HỖ TRỢ </a:t>
            </a:r>
            <a:r>
              <a:rPr lang="vi-VN" sz="8000" spc="1493" dirty="0">
                <a:solidFill>
                  <a:srgbClr val="000000"/>
                </a:solidFill>
                <a:latin typeface="Dancing Script Bold"/>
              </a:rPr>
              <a:t>QUẢN LÍ</a:t>
            </a:r>
            <a:r>
              <a:rPr lang="en-US" sz="8000" spc="1493" dirty="0">
                <a:solidFill>
                  <a:srgbClr val="000000"/>
                </a:solidFill>
                <a:latin typeface="Dancing Script Bold"/>
              </a:rPr>
              <a:t> SIÊU THỊ  GREENMART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93156" y="-403679"/>
            <a:ext cx="11009614" cy="10362799"/>
          </a:xfrm>
          <a:custGeom>
            <a:avLst/>
            <a:gdLst/>
            <a:ahLst/>
            <a:cxnLst/>
            <a:rect l="l" t="t" r="r" b="b"/>
            <a:pathLst>
              <a:path w="11009614" h="10362799">
                <a:moveTo>
                  <a:pt x="0" y="0"/>
                </a:moveTo>
                <a:lnTo>
                  <a:pt x="11009613" y="0"/>
                </a:lnTo>
                <a:lnTo>
                  <a:pt x="11009613" y="10362799"/>
                </a:lnTo>
                <a:lnTo>
                  <a:pt x="0" y="10362799"/>
                </a:lnTo>
                <a:lnTo>
                  <a:pt x="0" y="0"/>
                </a:lnTo>
                <a:close/>
              </a:path>
            </a:pathLst>
          </a:custGeom>
          <a:blipFill>
            <a:blip r:embed="rId6"/>
            <a:stretch>
              <a:fillRect/>
            </a:stretch>
          </a:blipFill>
        </p:spPr>
      </p:sp>
      <p:sp>
        <p:nvSpPr>
          <p:cNvPr id="5" name="TextBox 5"/>
          <p:cNvSpPr txBox="1"/>
          <p:nvPr/>
        </p:nvSpPr>
        <p:spPr>
          <a:xfrm>
            <a:off x="3985231" y="4362956"/>
            <a:ext cx="10317538" cy="2646937"/>
          </a:xfrm>
          <a:prstGeom prst="rect">
            <a:avLst/>
          </a:prstGeom>
        </p:spPr>
        <p:txBody>
          <a:bodyPr lIns="0" tIns="0" rIns="0" bIns="0" rtlCol="0" anchor="t">
            <a:spAutoFit/>
          </a:bodyPr>
          <a:lstStyle/>
          <a:p>
            <a:pPr algn="ctr">
              <a:lnSpc>
                <a:spcPts val="9011"/>
              </a:lnSpc>
            </a:pPr>
            <a:r>
              <a:rPr lang="en-US" sz="17003">
                <a:solidFill>
                  <a:srgbClr val="22423D"/>
                </a:solidFill>
                <a:latin typeface="Moontime"/>
              </a:rPr>
              <a:t>Thank</a:t>
            </a:r>
          </a:p>
          <a:p>
            <a:pPr algn="ctr">
              <a:lnSpc>
                <a:spcPts val="9011"/>
              </a:lnSpc>
            </a:pPr>
            <a:r>
              <a:rPr lang="en-US" sz="17003">
                <a:solidFill>
                  <a:srgbClr val="22423D"/>
                </a:solidFill>
                <a:latin typeface="Moontime"/>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802045" y="-1943100"/>
            <a:ext cx="13902753" cy="13381400"/>
          </a:xfrm>
          <a:custGeom>
            <a:avLst/>
            <a:gdLst/>
            <a:ahLst/>
            <a:cxnLst/>
            <a:rect l="l" t="t" r="r" b="b"/>
            <a:pathLst>
              <a:path w="13902753" h="13381400">
                <a:moveTo>
                  <a:pt x="0" y="0"/>
                </a:moveTo>
                <a:lnTo>
                  <a:pt x="13902753" y="0"/>
                </a:lnTo>
                <a:lnTo>
                  <a:pt x="13902753" y="13381400"/>
                </a:lnTo>
                <a:lnTo>
                  <a:pt x="0" y="13381400"/>
                </a:lnTo>
                <a:lnTo>
                  <a:pt x="0" y="0"/>
                </a:lnTo>
                <a:close/>
              </a:path>
            </a:pathLst>
          </a:custGeom>
          <a:blipFill>
            <a:blip r:embed="rId2"/>
            <a:stretch>
              <a:fillRect/>
            </a:stretch>
          </a:blipFill>
        </p:spPr>
      </p:sp>
      <p:sp>
        <p:nvSpPr>
          <p:cNvPr id="3" name="Freeform 3"/>
          <p:cNvSpPr/>
          <p:nvPr/>
        </p:nvSpPr>
        <p:spPr>
          <a:xfrm>
            <a:off x="15864009" y="8924302"/>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583202" y="1155877"/>
            <a:ext cx="10317538" cy="1885131"/>
          </a:xfrm>
          <a:prstGeom prst="rect">
            <a:avLst/>
          </a:prstGeom>
        </p:spPr>
        <p:txBody>
          <a:bodyPr lIns="0" tIns="0" rIns="0" bIns="0" rtlCol="0" anchor="t">
            <a:spAutoFit/>
          </a:bodyPr>
          <a:lstStyle/>
          <a:p>
            <a:pPr algn="ctr">
              <a:lnSpc>
                <a:spcPts val="6052"/>
              </a:lnSpc>
            </a:pPr>
            <a:r>
              <a:rPr lang="en-US" sz="7205" b="1" dirty="0">
                <a:solidFill>
                  <a:srgbClr val="22423D"/>
                </a:solidFill>
                <a:latin typeface="Dancing Script Bold"/>
              </a:rPr>
              <a:t>NHÓM 3 </a:t>
            </a:r>
          </a:p>
          <a:p>
            <a:pPr algn="ctr">
              <a:lnSpc>
                <a:spcPts val="8574"/>
              </a:lnSpc>
            </a:pPr>
            <a:r>
              <a:rPr lang="en-US" sz="7205" b="1" dirty="0">
                <a:solidFill>
                  <a:srgbClr val="22423D"/>
                </a:solidFill>
                <a:latin typeface="Dancing Script Bold"/>
              </a:rPr>
              <a:t>INSIDE OUT TEAM</a:t>
            </a:r>
          </a:p>
        </p:txBody>
      </p:sp>
      <p:grpSp>
        <p:nvGrpSpPr>
          <p:cNvPr id="5" name="Group 5"/>
          <p:cNvGrpSpPr>
            <a:grpSpLocks noChangeAspect="1"/>
          </p:cNvGrpSpPr>
          <p:nvPr/>
        </p:nvGrpSpPr>
        <p:grpSpPr>
          <a:xfrm>
            <a:off x="674213" y="2249560"/>
            <a:ext cx="3932332" cy="3932332"/>
            <a:chOff x="0" y="0"/>
            <a:chExt cx="12700000" cy="12700000"/>
          </a:xfrm>
        </p:grpSpPr>
        <p:sp>
          <p:nvSpPr>
            <p:cNvPr id="6" name="Freeform 6"/>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5"/>
              <a:stretch>
                <a:fillRect t="-4265" b="-4265"/>
              </a:stretch>
            </a:blipFill>
          </p:spPr>
        </p:sp>
      </p:grpSp>
      <p:sp>
        <p:nvSpPr>
          <p:cNvPr id="7" name="TextBox 7"/>
          <p:cNvSpPr txBox="1"/>
          <p:nvPr/>
        </p:nvSpPr>
        <p:spPr>
          <a:xfrm>
            <a:off x="193109" y="7522953"/>
            <a:ext cx="4902308" cy="466725"/>
          </a:xfrm>
          <a:prstGeom prst="rect">
            <a:avLst/>
          </a:prstGeom>
        </p:spPr>
        <p:txBody>
          <a:bodyPr lIns="0" tIns="0" rIns="0" bIns="0" rtlCol="0" anchor="t">
            <a:spAutoFit/>
          </a:bodyPr>
          <a:lstStyle/>
          <a:p>
            <a:pPr algn="ctr">
              <a:lnSpc>
                <a:spcPts val="3749"/>
              </a:lnSpc>
            </a:pPr>
            <a:r>
              <a:rPr lang="en-US" sz="2999" b="1" spc="497" dirty="0">
                <a:solidFill>
                  <a:srgbClr val="22423D"/>
                </a:solidFill>
                <a:latin typeface="Glacial Indifference"/>
              </a:rPr>
              <a:t>21521447</a:t>
            </a:r>
          </a:p>
        </p:txBody>
      </p:sp>
      <p:sp>
        <p:nvSpPr>
          <p:cNvPr id="8" name="TextBox 8"/>
          <p:cNvSpPr txBox="1"/>
          <p:nvPr/>
        </p:nvSpPr>
        <p:spPr>
          <a:xfrm>
            <a:off x="3884" y="6386680"/>
            <a:ext cx="5280759" cy="1401025"/>
          </a:xfrm>
          <a:prstGeom prst="rect">
            <a:avLst/>
          </a:prstGeom>
        </p:spPr>
        <p:txBody>
          <a:bodyPr lIns="0" tIns="0" rIns="0" bIns="0" rtlCol="0" anchor="t">
            <a:spAutoFit/>
          </a:bodyPr>
          <a:lstStyle/>
          <a:p>
            <a:pPr algn="ctr">
              <a:lnSpc>
                <a:spcPts val="3749"/>
              </a:lnSpc>
              <a:spcBef>
                <a:spcPct val="0"/>
              </a:spcBef>
            </a:pPr>
            <a:r>
              <a:rPr lang="en-US" sz="2999" b="1" spc="497" dirty="0">
                <a:solidFill>
                  <a:srgbClr val="22423D"/>
                </a:solidFill>
                <a:latin typeface="Gill Sans MT" panose="020B0502020104020203" pitchFamily="34" charset="0"/>
              </a:rPr>
              <a:t>Nguyễn Văn </a:t>
            </a:r>
            <a:r>
              <a:rPr lang="en-US" sz="2999" b="1" spc="497" dirty="0" err="1">
                <a:solidFill>
                  <a:srgbClr val="22423D"/>
                </a:solidFill>
                <a:latin typeface="Gill Sans MT" panose="020B0502020104020203" pitchFamily="34" charset="0"/>
              </a:rPr>
              <a:t>Quốc</a:t>
            </a:r>
            <a:r>
              <a:rPr lang="en-US" sz="2999" b="1" spc="497" dirty="0">
                <a:solidFill>
                  <a:srgbClr val="22423D"/>
                </a:solidFill>
                <a:latin typeface="Gill Sans MT" panose="020B0502020104020203" pitchFamily="34" charset="0"/>
              </a:rPr>
              <a:t> </a:t>
            </a:r>
          </a:p>
          <a:p>
            <a:pPr algn="ctr">
              <a:lnSpc>
                <a:spcPts val="3749"/>
              </a:lnSpc>
              <a:spcBef>
                <a:spcPct val="0"/>
              </a:spcBef>
            </a:pPr>
            <a:r>
              <a:rPr lang="en-US" sz="2999" b="1" spc="497" dirty="0">
                <a:solidFill>
                  <a:srgbClr val="22423D"/>
                </a:solidFill>
                <a:latin typeface="Gill Sans MT" panose="020B0502020104020203" pitchFamily="34" charset="0"/>
              </a:rPr>
              <a:t>Thanh</a:t>
            </a:r>
          </a:p>
          <a:p>
            <a:pPr algn="ctr">
              <a:lnSpc>
                <a:spcPts val="3749"/>
              </a:lnSpc>
              <a:spcBef>
                <a:spcPct val="0"/>
              </a:spcBef>
            </a:pPr>
            <a:endParaRPr lang="en-US" sz="2999" spc="497" dirty="0">
              <a:solidFill>
                <a:srgbClr val="22423D"/>
              </a:solidFill>
              <a:latin typeface="Glacial Indifference Bold"/>
            </a:endParaRPr>
          </a:p>
        </p:txBody>
      </p:sp>
      <p:grpSp>
        <p:nvGrpSpPr>
          <p:cNvPr id="9" name="Group 9"/>
          <p:cNvGrpSpPr>
            <a:grpSpLocks noChangeAspect="1"/>
          </p:cNvGrpSpPr>
          <p:nvPr/>
        </p:nvGrpSpPr>
        <p:grpSpPr>
          <a:xfrm>
            <a:off x="13326968" y="2227370"/>
            <a:ext cx="3932332" cy="3932332"/>
            <a:chOff x="0" y="0"/>
            <a:chExt cx="12700000" cy="12700000"/>
          </a:xfrm>
        </p:grpSpPr>
        <p:sp>
          <p:nvSpPr>
            <p:cNvPr id="10" name="Freeform 10"/>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6"/>
              <a:stretch>
                <a:fillRect t="-25740" b="-7861"/>
              </a:stretch>
            </a:blipFill>
          </p:spPr>
        </p:sp>
      </p:grpSp>
      <p:sp>
        <p:nvSpPr>
          <p:cNvPr id="11" name="TextBox 11"/>
          <p:cNvSpPr txBox="1"/>
          <p:nvPr/>
        </p:nvSpPr>
        <p:spPr>
          <a:xfrm>
            <a:off x="13412855" y="7299115"/>
            <a:ext cx="4902308" cy="466725"/>
          </a:xfrm>
          <a:prstGeom prst="rect">
            <a:avLst/>
          </a:prstGeom>
        </p:spPr>
        <p:txBody>
          <a:bodyPr lIns="0" tIns="0" rIns="0" bIns="0" rtlCol="0" anchor="t">
            <a:spAutoFit/>
          </a:bodyPr>
          <a:lstStyle/>
          <a:p>
            <a:pPr algn="ctr">
              <a:lnSpc>
                <a:spcPts val="3749"/>
              </a:lnSpc>
            </a:pPr>
            <a:r>
              <a:rPr lang="en-US" sz="2999" b="1" spc="497" dirty="0">
                <a:solidFill>
                  <a:srgbClr val="22423D"/>
                </a:solidFill>
                <a:latin typeface="Glacial Indifference"/>
              </a:rPr>
              <a:t>21522087</a:t>
            </a:r>
          </a:p>
        </p:txBody>
      </p:sp>
      <p:grpSp>
        <p:nvGrpSpPr>
          <p:cNvPr id="12" name="Group 12"/>
          <p:cNvGrpSpPr>
            <a:grpSpLocks noChangeAspect="1"/>
          </p:cNvGrpSpPr>
          <p:nvPr/>
        </p:nvGrpSpPr>
        <p:grpSpPr>
          <a:xfrm>
            <a:off x="4980300" y="4660603"/>
            <a:ext cx="3932332" cy="3932332"/>
            <a:chOff x="0" y="0"/>
            <a:chExt cx="12700000" cy="12700000"/>
          </a:xfrm>
        </p:grpSpPr>
        <p:sp>
          <p:nvSpPr>
            <p:cNvPr id="13" name="Freeform 1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7"/>
              <a:stretch>
                <a:fillRect t="-18441" b="-73093"/>
              </a:stretch>
            </a:blipFill>
          </p:spPr>
        </p:sp>
      </p:grpSp>
      <p:grpSp>
        <p:nvGrpSpPr>
          <p:cNvPr id="14" name="Group 14"/>
          <p:cNvGrpSpPr>
            <a:grpSpLocks noChangeAspect="1"/>
          </p:cNvGrpSpPr>
          <p:nvPr/>
        </p:nvGrpSpPr>
        <p:grpSpPr>
          <a:xfrm>
            <a:off x="9563608" y="4485996"/>
            <a:ext cx="3932332" cy="4106939"/>
            <a:chOff x="0" y="0"/>
            <a:chExt cx="12700000" cy="12700000"/>
          </a:xfrm>
          <a:blipFill>
            <a:blip r:embed="rId8"/>
            <a:stretch>
              <a:fillRect/>
            </a:stretch>
          </a:blipFill>
        </p:grpSpPr>
        <p:sp>
          <p:nvSpPr>
            <p:cNvPr id="15" name="Freeform 15"/>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grpFill/>
          </p:spPr>
        </p:sp>
      </p:grpSp>
      <p:sp>
        <p:nvSpPr>
          <p:cNvPr id="16" name="TextBox 16"/>
          <p:cNvSpPr txBox="1"/>
          <p:nvPr/>
        </p:nvSpPr>
        <p:spPr>
          <a:xfrm>
            <a:off x="13781932" y="6162842"/>
            <a:ext cx="4164153" cy="933450"/>
          </a:xfrm>
          <a:prstGeom prst="rect">
            <a:avLst/>
          </a:prstGeom>
        </p:spPr>
        <p:txBody>
          <a:bodyPr lIns="0" tIns="0" rIns="0" bIns="0" rtlCol="0" anchor="t">
            <a:spAutoFit/>
          </a:bodyPr>
          <a:lstStyle/>
          <a:p>
            <a:pPr algn="ctr">
              <a:lnSpc>
                <a:spcPts val="3749"/>
              </a:lnSpc>
              <a:spcBef>
                <a:spcPct val="0"/>
              </a:spcBef>
            </a:pPr>
            <a:r>
              <a:rPr lang="en-US" sz="2999" b="1" spc="497" dirty="0">
                <a:solidFill>
                  <a:srgbClr val="22423D"/>
                </a:solidFill>
                <a:latin typeface="Gill Sans MT" panose="020B0502020104020203" pitchFamily="34" charset="0"/>
              </a:rPr>
              <a:t>Nguyễn </a:t>
            </a:r>
            <a:r>
              <a:rPr lang="en-US" sz="2999" b="1" spc="497" dirty="0" err="1">
                <a:solidFill>
                  <a:srgbClr val="22423D"/>
                </a:solidFill>
                <a:latin typeface="Gill Sans MT" panose="020B0502020104020203" pitchFamily="34" charset="0"/>
              </a:rPr>
              <a:t>Ngọc</a:t>
            </a:r>
            <a:r>
              <a:rPr lang="en-US" sz="2999" b="1" spc="497" dirty="0">
                <a:solidFill>
                  <a:srgbClr val="22423D"/>
                </a:solidFill>
                <a:latin typeface="Gill Sans MT" panose="020B0502020104020203" pitchFamily="34" charset="0"/>
              </a:rPr>
              <a:t> Gia Khiêm</a:t>
            </a:r>
          </a:p>
        </p:txBody>
      </p:sp>
      <p:sp>
        <p:nvSpPr>
          <p:cNvPr id="17" name="TextBox 17"/>
          <p:cNvSpPr txBox="1"/>
          <p:nvPr/>
        </p:nvSpPr>
        <p:spPr>
          <a:xfrm>
            <a:off x="4495312" y="9696450"/>
            <a:ext cx="4902308" cy="466725"/>
          </a:xfrm>
          <a:prstGeom prst="rect">
            <a:avLst/>
          </a:prstGeom>
        </p:spPr>
        <p:txBody>
          <a:bodyPr lIns="0" tIns="0" rIns="0" bIns="0" rtlCol="0" anchor="t">
            <a:spAutoFit/>
          </a:bodyPr>
          <a:lstStyle/>
          <a:p>
            <a:pPr algn="ctr">
              <a:lnSpc>
                <a:spcPts val="3749"/>
              </a:lnSpc>
            </a:pPr>
            <a:r>
              <a:rPr lang="en-US" sz="2999" b="1" spc="497" dirty="0">
                <a:solidFill>
                  <a:srgbClr val="22423D"/>
                </a:solidFill>
                <a:latin typeface="Glacial Indifference"/>
              </a:rPr>
              <a:t>21522049</a:t>
            </a:r>
          </a:p>
        </p:txBody>
      </p:sp>
      <p:sp>
        <p:nvSpPr>
          <p:cNvPr id="18" name="TextBox 18"/>
          <p:cNvSpPr txBox="1"/>
          <p:nvPr/>
        </p:nvSpPr>
        <p:spPr>
          <a:xfrm>
            <a:off x="4792432" y="8573885"/>
            <a:ext cx="4605188" cy="929806"/>
          </a:xfrm>
          <a:prstGeom prst="rect">
            <a:avLst/>
          </a:prstGeom>
        </p:spPr>
        <p:txBody>
          <a:bodyPr lIns="0" tIns="0" rIns="0" bIns="0" rtlCol="0" anchor="t">
            <a:spAutoFit/>
          </a:bodyPr>
          <a:lstStyle/>
          <a:p>
            <a:pPr algn="ctr">
              <a:lnSpc>
                <a:spcPts val="3749"/>
              </a:lnSpc>
              <a:spcBef>
                <a:spcPct val="0"/>
              </a:spcBef>
            </a:pPr>
            <a:r>
              <a:rPr lang="en-US" sz="2999" b="1" spc="497" dirty="0">
                <a:solidFill>
                  <a:srgbClr val="22423D"/>
                </a:solidFill>
                <a:latin typeface="Gill Sans MT" panose="020B0502020104020203" pitchFamily="34" charset="0"/>
              </a:rPr>
              <a:t>Nguyễn Thị Bích </a:t>
            </a:r>
          </a:p>
          <a:p>
            <a:pPr algn="ctr">
              <a:lnSpc>
                <a:spcPts val="3749"/>
              </a:lnSpc>
              <a:spcBef>
                <a:spcPct val="0"/>
              </a:spcBef>
            </a:pPr>
            <a:r>
              <a:rPr lang="en-US" sz="2999" b="1" spc="497" dirty="0">
                <a:solidFill>
                  <a:srgbClr val="22423D"/>
                </a:solidFill>
                <a:latin typeface="Gill Sans MT" panose="020B0502020104020203" pitchFamily="34" charset="0"/>
              </a:rPr>
              <a:t>Hảo</a:t>
            </a:r>
          </a:p>
        </p:txBody>
      </p:sp>
      <p:sp>
        <p:nvSpPr>
          <p:cNvPr id="19" name="TextBox 19"/>
          <p:cNvSpPr txBox="1"/>
          <p:nvPr/>
        </p:nvSpPr>
        <p:spPr>
          <a:xfrm>
            <a:off x="9640051" y="8592935"/>
            <a:ext cx="4605188" cy="933450"/>
          </a:xfrm>
          <a:prstGeom prst="rect">
            <a:avLst/>
          </a:prstGeom>
        </p:spPr>
        <p:txBody>
          <a:bodyPr lIns="0" tIns="0" rIns="0" bIns="0" rtlCol="0" anchor="t">
            <a:spAutoFit/>
          </a:bodyPr>
          <a:lstStyle/>
          <a:p>
            <a:pPr algn="ctr">
              <a:lnSpc>
                <a:spcPts val="3749"/>
              </a:lnSpc>
              <a:spcBef>
                <a:spcPct val="0"/>
              </a:spcBef>
            </a:pPr>
            <a:r>
              <a:rPr lang="en-US" sz="2999" b="1" spc="497" dirty="0" err="1">
                <a:solidFill>
                  <a:srgbClr val="22423D"/>
                </a:solidFill>
                <a:latin typeface="Gill Sans MT" panose="020B0502020104020203" pitchFamily="34" charset="0"/>
              </a:rPr>
              <a:t>Đỗ</a:t>
            </a:r>
            <a:r>
              <a:rPr lang="en-US" sz="2999" b="1" spc="497" dirty="0">
                <a:solidFill>
                  <a:srgbClr val="22423D"/>
                </a:solidFill>
                <a:latin typeface="Gill Sans MT" panose="020B0502020104020203" pitchFamily="34" charset="0"/>
              </a:rPr>
              <a:t> Thị Bích </a:t>
            </a:r>
          </a:p>
          <a:p>
            <a:pPr algn="ctr">
              <a:lnSpc>
                <a:spcPts val="3749"/>
              </a:lnSpc>
              <a:spcBef>
                <a:spcPct val="0"/>
              </a:spcBef>
            </a:pPr>
            <a:r>
              <a:rPr lang="en-US" sz="2999" b="1" spc="497" dirty="0" err="1">
                <a:solidFill>
                  <a:srgbClr val="22423D"/>
                </a:solidFill>
                <a:latin typeface="Gill Sans MT" panose="020B0502020104020203" pitchFamily="34" charset="0"/>
              </a:rPr>
              <a:t>Ngân</a:t>
            </a:r>
            <a:r>
              <a:rPr lang="en-US" sz="2999" b="1" spc="497" dirty="0">
                <a:solidFill>
                  <a:srgbClr val="22423D"/>
                </a:solidFill>
                <a:latin typeface="Glacial Indifference Bold"/>
              </a:rPr>
              <a:t> </a:t>
            </a:r>
          </a:p>
        </p:txBody>
      </p:sp>
      <p:sp>
        <p:nvSpPr>
          <p:cNvPr id="20" name="TextBox 20"/>
          <p:cNvSpPr txBox="1"/>
          <p:nvPr/>
        </p:nvSpPr>
        <p:spPr>
          <a:xfrm>
            <a:off x="9491491" y="9696450"/>
            <a:ext cx="4902308" cy="466725"/>
          </a:xfrm>
          <a:prstGeom prst="rect">
            <a:avLst/>
          </a:prstGeom>
        </p:spPr>
        <p:txBody>
          <a:bodyPr lIns="0" tIns="0" rIns="0" bIns="0" rtlCol="0" anchor="t">
            <a:spAutoFit/>
          </a:bodyPr>
          <a:lstStyle/>
          <a:p>
            <a:pPr algn="ctr">
              <a:lnSpc>
                <a:spcPts val="3749"/>
              </a:lnSpc>
            </a:pPr>
            <a:r>
              <a:rPr lang="en-US" sz="2999" b="1" spc="497" dirty="0">
                <a:solidFill>
                  <a:srgbClr val="22423D"/>
                </a:solidFill>
                <a:latin typeface="Glacial Indifference"/>
              </a:rPr>
              <a:t>21522369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2A735091-285E-19B9-4AB2-91AA5E99AE2C}"/>
              </a:ext>
            </a:extLst>
          </p:cNvPr>
          <p:cNvSpPr/>
          <p:nvPr/>
        </p:nvSpPr>
        <p:spPr>
          <a:xfrm>
            <a:off x="-206887" y="-4838700"/>
            <a:ext cx="13902753" cy="13381400"/>
          </a:xfrm>
          <a:custGeom>
            <a:avLst/>
            <a:gdLst/>
            <a:ahLst/>
            <a:cxnLst/>
            <a:rect l="l" t="t" r="r" b="b"/>
            <a:pathLst>
              <a:path w="13902753" h="13381400">
                <a:moveTo>
                  <a:pt x="0" y="0"/>
                </a:moveTo>
                <a:lnTo>
                  <a:pt x="13902753" y="0"/>
                </a:lnTo>
                <a:lnTo>
                  <a:pt x="13902753" y="13381400"/>
                </a:lnTo>
                <a:lnTo>
                  <a:pt x="0" y="13381400"/>
                </a:lnTo>
                <a:lnTo>
                  <a:pt x="0" y="0"/>
                </a:lnTo>
                <a:close/>
              </a:path>
            </a:pathLst>
          </a:custGeom>
          <a:blipFill>
            <a:blip r:embed="rId2"/>
            <a:stretch>
              <a:fillRect/>
            </a:stretch>
          </a:blipFill>
        </p:spPr>
      </p:sp>
      <p:sp>
        <p:nvSpPr>
          <p:cNvPr id="2" name="Freeform 2"/>
          <p:cNvSpPr/>
          <p:nvPr/>
        </p:nvSpPr>
        <p:spPr>
          <a:xfrm>
            <a:off x="-398893" y="-173664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825254" y="2289019"/>
            <a:ext cx="8318746" cy="5708963"/>
          </a:xfrm>
          <a:custGeom>
            <a:avLst/>
            <a:gdLst/>
            <a:ahLst/>
            <a:cxnLst/>
            <a:rect l="l" t="t" r="r" b="b"/>
            <a:pathLst>
              <a:path w="8318746" h="5708963">
                <a:moveTo>
                  <a:pt x="0" y="0"/>
                </a:moveTo>
                <a:lnTo>
                  <a:pt x="8318746" y="0"/>
                </a:lnTo>
                <a:lnTo>
                  <a:pt x="8318746" y="5708962"/>
                </a:lnTo>
                <a:lnTo>
                  <a:pt x="0" y="5708962"/>
                </a:lnTo>
                <a:lnTo>
                  <a:pt x="0" y="0"/>
                </a:lnTo>
                <a:close/>
              </a:path>
            </a:pathLst>
          </a:custGeom>
          <a:blipFill>
            <a:blip r:embed="rId5"/>
            <a:stretch>
              <a:fillRect l="-4380" r="-37672"/>
            </a:stretch>
          </a:blipFill>
        </p:spPr>
      </p:sp>
      <p:sp>
        <p:nvSpPr>
          <p:cNvPr id="4" name="Freeform 4"/>
          <p:cNvSpPr/>
          <p:nvPr/>
        </p:nvSpPr>
        <p:spPr>
          <a:xfrm>
            <a:off x="10132433" y="2289019"/>
            <a:ext cx="7126867" cy="5708963"/>
          </a:xfrm>
          <a:custGeom>
            <a:avLst/>
            <a:gdLst/>
            <a:ahLst/>
            <a:cxnLst/>
            <a:rect l="l" t="t" r="r" b="b"/>
            <a:pathLst>
              <a:path w="7126867" h="5708963">
                <a:moveTo>
                  <a:pt x="0" y="0"/>
                </a:moveTo>
                <a:lnTo>
                  <a:pt x="7126867" y="0"/>
                </a:lnTo>
                <a:lnTo>
                  <a:pt x="7126867" y="5708962"/>
                </a:lnTo>
                <a:lnTo>
                  <a:pt x="0" y="5708962"/>
                </a:lnTo>
                <a:lnTo>
                  <a:pt x="0" y="0"/>
                </a:lnTo>
                <a:close/>
              </a:path>
            </a:pathLst>
          </a:custGeom>
          <a:blipFill>
            <a:blip r:embed="rId6"/>
            <a:stretch>
              <a:fillRect l="-28303" t="-8517" r="-8803"/>
            </a:stretch>
          </a:blipFill>
        </p:spPr>
      </p:sp>
      <p:sp>
        <p:nvSpPr>
          <p:cNvPr id="5" name="TextBox 5"/>
          <p:cNvSpPr txBox="1"/>
          <p:nvPr/>
        </p:nvSpPr>
        <p:spPr>
          <a:xfrm>
            <a:off x="2007858" y="1009650"/>
            <a:ext cx="5953538" cy="466725"/>
          </a:xfrm>
          <a:prstGeom prst="rect">
            <a:avLst/>
          </a:prstGeom>
        </p:spPr>
        <p:txBody>
          <a:bodyPr lIns="0" tIns="0" rIns="0" bIns="0" rtlCol="0" anchor="t">
            <a:spAutoFit/>
          </a:bodyPr>
          <a:lstStyle/>
          <a:p>
            <a:pPr marL="323849" lvl="1">
              <a:lnSpc>
                <a:spcPts val="3749"/>
              </a:lnSpc>
            </a:pPr>
            <a:r>
              <a:rPr lang="en-US" sz="2999" spc="497" dirty="0">
                <a:solidFill>
                  <a:srgbClr val="22423D"/>
                </a:solidFill>
                <a:latin typeface="Glacial Indifference Bold"/>
              </a:rPr>
              <a:t>1. </a:t>
            </a:r>
            <a:r>
              <a:rPr lang="en-US" sz="2999" b="1" spc="497" dirty="0">
                <a:solidFill>
                  <a:srgbClr val="22423D"/>
                </a:solidFill>
                <a:latin typeface="Gadugi" panose="020B0502040204020203" pitchFamily="34" charset="0"/>
                <a:ea typeface="Gadugi" panose="020B0502040204020203" pitchFamily="34" charset="0"/>
              </a:rPr>
              <a:t>ĐẶT VẤN ĐỀ </a:t>
            </a:r>
          </a:p>
        </p:txBody>
      </p:sp>
      <p:sp>
        <p:nvSpPr>
          <p:cNvPr id="6" name="TextBox 6"/>
          <p:cNvSpPr txBox="1"/>
          <p:nvPr/>
        </p:nvSpPr>
        <p:spPr>
          <a:xfrm>
            <a:off x="3025310" y="8717922"/>
            <a:ext cx="12237381" cy="1569078"/>
          </a:xfrm>
          <a:prstGeom prst="rect">
            <a:avLst/>
          </a:prstGeom>
        </p:spPr>
        <p:txBody>
          <a:bodyPr lIns="0" tIns="0" rIns="0" bIns="0" rtlCol="0" anchor="t">
            <a:spAutoFit/>
          </a:bodyPr>
          <a:lstStyle/>
          <a:p>
            <a:pPr algn="ctr">
              <a:lnSpc>
                <a:spcPts val="3938"/>
              </a:lnSpc>
            </a:pPr>
            <a:r>
              <a:rPr lang="en-US" sz="3151" spc="523" dirty="0" err="1">
                <a:solidFill>
                  <a:srgbClr val="22423D"/>
                </a:solidFill>
                <a:latin typeface="Glacial Indifference"/>
              </a:rPr>
              <a:t>Giả</a:t>
            </a:r>
            <a:r>
              <a:rPr lang="en-US" sz="3151" spc="523" dirty="0">
                <a:solidFill>
                  <a:srgbClr val="22423D"/>
                </a:solidFill>
                <a:latin typeface="Glacial Indifference"/>
              </a:rPr>
              <a:t> </a:t>
            </a:r>
            <a:r>
              <a:rPr lang="en-US" sz="3151" spc="523" dirty="0" err="1">
                <a:solidFill>
                  <a:srgbClr val="22423D"/>
                </a:solidFill>
                <a:latin typeface="Glacial Indifference"/>
              </a:rPr>
              <a:t>sử</a:t>
            </a:r>
            <a:r>
              <a:rPr lang="en-US" sz="3151" spc="523" dirty="0">
                <a:solidFill>
                  <a:srgbClr val="22423D"/>
                </a:solidFill>
                <a:latin typeface="Glacial Indifference"/>
              </a:rPr>
              <a:t> </a:t>
            </a:r>
            <a:r>
              <a:rPr lang="en-US" sz="3151" spc="523" dirty="0" err="1">
                <a:solidFill>
                  <a:srgbClr val="22423D"/>
                </a:solidFill>
                <a:latin typeface="Glacial Indifference"/>
              </a:rPr>
              <a:t>bạn</a:t>
            </a:r>
            <a:r>
              <a:rPr lang="en-US" sz="3151" spc="523" dirty="0">
                <a:solidFill>
                  <a:srgbClr val="22423D"/>
                </a:solidFill>
                <a:latin typeface="Glacial Indifference"/>
              </a:rPr>
              <a:t> </a:t>
            </a:r>
            <a:r>
              <a:rPr lang="en-US" sz="3151" spc="523" dirty="0" err="1">
                <a:solidFill>
                  <a:srgbClr val="22423D"/>
                </a:solidFill>
                <a:latin typeface="Glacial Indifference"/>
              </a:rPr>
              <a:t>là</a:t>
            </a:r>
            <a:r>
              <a:rPr lang="en-US" sz="3151" spc="523" dirty="0">
                <a:solidFill>
                  <a:srgbClr val="22423D"/>
                </a:solidFill>
                <a:latin typeface="Glacial Indifference"/>
              </a:rPr>
              <a:t> </a:t>
            </a:r>
            <a:r>
              <a:rPr lang="en-US" sz="3151" spc="523" dirty="0" err="1">
                <a:solidFill>
                  <a:srgbClr val="22423D"/>
                </a:solidFill>
                <a:latin typeface="Glacial Indifference"/>
              </a:rPr>
              <a:t>một</a:t>
            </a:r>
            <a:r>
              <a:rPr lang="en-US" sz="3151" spc="523" dirty="0">
                <a:solidFill>
                  <a:srgbClr val="22423D"/>
                </a:solidFill>
                <a:latin typeface="Glacial Indifference"/>
              </a:rPr>
              <a:t> </a:t>
            </a:r>
            <a:r>
              <a:rPr lang="en-US" sz="3151" spc="523" dirty="0" err="1">
                <a:solidFill>
                  <a:srgbClr val="22423D"/>
                </a:solidFill>
                <a:latin typeface="Glacial Indifference"/>
              </a:rPr>
              <a:t>người</a:t>
            </a:r>
            <a:r>
              <a:rPr lang="en-US" sz="3151" spc="523" dirty="0">
                <a:solidFill>
                  <a:srgbClr val="22423D"/>
                </a:solidFill>
                <a:latin typeface="Glacial Indifference"/>
              </a:rPr>
              <a:t> </a:t>
            </a:r>
            <a:r>
              <a:rPr lang="en-US" sz="3151" spc="523" dirty="0" err="1">
                <a:solidFill>
                  <a:srgbClr val="22423D"/>
                </a:solidFill>
                <a:latin typeface="Glacial Indifference"/>
              </a:rPr>
              <a:t>có</a:t>
            </a:r>
            <a:r>
              <a:rPr lang="en-US" sz="3151" spc="523" dirty="0">
                <a:solidFill>
                  <a:srgbClr val="22423D"/>
                </a:solidFill>
                <a:latin typeface="Glacial Indifference"/>
              </a:rPr>
              <a:t> </a:t>
            </a:r>
            <a:r>
              <a:rPr lang="en-US" sz="3151" spc="523" dirty="0" err="1">
                <a:solidFill>
                  <a:srgbClr val="22423D"/>
                </a:solidFill>
                <a:latin typeface="Glacial Indifference"/>
              </a:rPr>
              <a:t>tiền</a:t>
            </a:r>
            <a:r>
              <a:rPr lang="en-US" sz="3151" spc="523" dirty="0">
                <a:solidFill>
                  <a:srgbClr val="22423D"/>
                </a:solidFill>
                <a:latin typeface="Glacial Indifference"/>
              </a:rPr>
              <a:t> </a:t>
            </a:r>
            <a:r>
              <a:rPr lang="en-US" sz="3151" spc="523" dirty="0" err="1">
                <a:solidFill>
                  <a:srgbClr val="22423D"/>
                </a:solidFill>
                <a:latin typeface="Glacial Indifference"/>
              </a:rPr>
              <a:t>thì</a:t>
            </a:r>
            <a:r>
              <a:rPr lang="en-US" sz="3151" spc="523" dirty="0">
                <a:solidFill>
                  <a:srgbClr val="22423D"/>
                </a:solidFill>
                <a:latin typeface="Glacial Indifference"/>
              </a:rPr>
              <a:t> </a:t>
            </a:r>
            <a:r>
              <a:rPr lang="en-US" sz="3151" spc="523" dirty="0" err="1">
                <a:solidFill>
                  <a:srgbClr val="22423D"/>
                </a:solidFill>
                <a:latin typeface="Glacial Indifference"/>
              </a:rPr>
              <a:t>bạn</a:t>
            </a:r>
            <a:r>
              <a:rPr lang="en-US" sz="3151" spc="523" dirty="0">
                <a:solidFill>
                  <a:srgbClr val="22423D"/>
                </a:solidFill>
                <a:latin typeface="Glacial Indifference"/>
              </a:rPr>
              <a:t> </a:t>
            </a:r>
            <a:r>
              <a:rPr lang="en-US" sz="3151" spc="523" dirty="0" err="1">
                <a:solidFill>
                  <a:srgbClr val="22423D"/>
                </a:solidFill>
                <a:latin typeface="Glacial Indifference"/>
              </a:rPr>
              <a:t>chọn</a:t>
            </a:r>
            <a:r>
              <a:rPr lang="en-US" sz="3151" spc="523" dirty="0">
                <a:solidFill>
                  <a:srgbClr val="22423D"/>
                </a:solidFill>
                <a:latin typeface="Glacial Indifference"/>
              </a:rPr>
              <a:t> </a:t>
            </a:r>
            <a:r>
              <a:rPr lang="en-US" sz="3151" spc="523" dirty="0" err="1">
                <a:solidFill>
                  <a:srgbClr val="22423D"/>
                </a:solidFill>
                <a:latin typeface="Glacial Indifference"/>
              </a:rPr>
              <a:t>mua</a:t>
            </a:r>
            <a:r>
              <a:rPr lang="en-US" sz="3151" spc="523" dirty="0">
                <a:solidFill>
                  <a:srgbClr val="22423D"/>
                </a:solidFill>
                <a:latin typeface="Glacial Indifference"/>
              </a:rPr>
              <a:t> </a:t>
            </a:r>
            <a:r>
              <a:rPr lang="en-US" sz="3151" spc="523" dirty="0" err="1">
                <a:solidFill>
                  <a:srgbClr val="22423D"/>
                </a:solidFill>
                <a:latin typeface="Glacial Indifference"/>
              </a:rPr>
              <a:t>sắm</a:t>
            </a:r>
            <a:r>
              <a:rPr lang="en-US" sz="3151" spc="523" dirty="0">
                <a:solidFill>
                  <a:srgbClr val="22423D"/>
                </a:solidFill>
                <a:latin typeface="Glacial Indifference"/>
              </a:rPr>
              <a:t> </a:t>
            </a:r>
            <a:r>
              <a:rPr lang="en-US" sz="3151" spc="523" dirty="0" err="1">
                <a:solidFill>
                  <a:srgbClr val="22423D"/>
                </a:solidFill>
                <a:latin typeface="Glacial Indifference"/>
              </a:rPr>
              <a:t>hàng</a:t>
            </a:r>
            <a:r>
              <a:rPr lang="en-US" sz="3151" spc="523" dirty="0">
                <a:solidFill>
                  <a:srgbClr val="22423D"/>
                </a:solidFill>
                <a:latin typeface="Glacial Indifference"/>
              </a:rPr>
              <a:t> </a:t>
            </a:r>
            <a:r>
              <a:rPr lang="en-US" sz="3151" spc="523" dirty="0" err="1">
                <a:solidFill>
                  <a:srgbClr val="22423D"/>
                </a:solidFill>
                <a:latin typeface="Glacial Indifference"/>
              </a:rPr>
              <a:t>tiêu</a:t>
            </a:r>
            <a:r>
              <a:rPr lang="en-US" sz="3151" spc="523" dirty="0">
                <a:solidFill>
                  <a:srgbClr val="22423D"/>
                </a:solidFill>
                <a:latin typeface="Glacial Indifference"/>
              </a:rPr>
              <a:t> </a:t>
            </a:r>
            <a:r>
              <a:rPr lang="en-US" sz="3151" spc="523" dirty="0" err="1">
                <a:solidFill>
                  <a:srgbClr val="22423D"/>
                </a:solidFill>
                <a:latin typeface="Glacial Indifference"/>
              </a:rPr>
              <a:t>dùng</a:t>
            </a:r>
            <a:r>
              <a:rPr lang="en-US" sz="3151" spc="523" dirty="0">
                <a:solidFill>
                  <a:srgbClr val="22423D"/>
                </a:solidFill>
                <a:latin typeface="Glacial Indifference"/>
              </a:rPr>
              <a:t> </a:t>
            </a:r>
            <a:r>
              <a:rPr lang="en-US" sz="3151" spc="523" dirty="0" err="1">
                <a:solidFill>
                  <a:srgbClr val="22423D"/>
                </a:solidFill>
                <a:latin typeface="Glacial Indifference"/>
              </a:rPr>
              <a:t>của</a:t>
            </a:r>
            <a:r>
              <a:rPr lang="en-US" sz="3151" spc="523" dirty="0">
                <a:solidFill>
                  <a:srgbClr val="22423D"/>
                </a:solidFill>
                <a:latin typeface="Glacial Indifference"/>
              </a:rPr>
              <a:t> </a:t>
            </a:r>
            <a:r>
              <a:rPr lang="en-US" sz="3151" spc="523" dirty="0" err="1">
                <a:solidFill>
                  <a:srgbClr val="22423D"/>
                </a:solidFill>
                <a:latin typeface="Glacial Indifference"/>
              </a:rPr>
              <a:t>bạn</a:t>
            </a:r>
            <a:r>
              <a:rPr lang="en-US" sz="3151" spc="523" dirty="0">
                <a:solidFill>
                  <a:srgbClr val="22423D"/>
                </a:solidFill>
                <a:latin typeface="Glacial Indifference"/>
              </a:rPr>
              <a:t> ở </a:t>
            </a:r>
            <a:r>
              <a:rPr lang="en-US" sz="3151" spc="523" dirty="0" err="1">
                <a:solidFill>
                  <a:srgbClr val="22423D"/>
                </a:solidFill>
                <a:latin typeface="Glacial Indifference"/>
              </a:rPr>
              <a:t>đâu</a:t>
            </a:r>
            <a:r>
              <a:rPr lang="en-US" sz="3151" spc="523" dirty="0">
                <a:solidFill>
                  <a:srgbClr val="22423D"/>
                </a:solidFill>
                <a:latin typeface="Glacial Indifference"/>
              </a:rPr>
              <a:t>? </a:t>
            </a:r>
            <a:r>
              <a:rPr lang="en-US" sz="3151" spc="523" dirty="0" err="1">
                <a:solidFill>
                  <a:srgbClr val="22423D"/>
                </a:solidFill>
                <a:latin typeface="Glacial Indifference"/>
              </a:rPr>
              <a:t>Tại</a:t>
            </a:r>
            <a:r>
              <a:rPr lang="en-US" sz="3151" spc="523" dirty="0">
                <a:solidFill>
                  <a:srgbClr val="22423D"/>
                </a:solidFill>
                <a:latin typeface="Glacial Indifference"/>
              </a:rPr>
              <a:t> </a:t>
            </a:r>
            <a:r>
              <a:rPr lang="en-US" sz="3151" spc="523" dirty="0" err="1">
                <a:solidFill>
                  <a:srgbClr val="22423D"/>
                </a:solidFill>
                <a:latin typeface="Glacial Indifference"/>
              </a:rPr>
              <a:t>sao</a:t>
            </a:r>
            <a:r>
              <a:rPr lang="en-US" sz="3151" spc="523" dirty="0">
                <a:solidFill>
                  <a:srgbClr val="22423D"/>
                </a:solidFill>
                <a:latin typeface="Glacial Indifference"/>
              </a:rPr>
              <a:t>?</a:t>
            </a:r>
          </a:p>
          <a:p>
            <a:pPr algn="ctr">
              <a:lnSpc>
                <a:spcPts val="4563"/>
              </a:lnSpc>
              <a:spcBef>
                <a:spcPct val="0"/>
              </a:spcBef>
            </a:pPr>
            <a:endParaRPr lang="en-US" sz="3151" spc="523" dirty="0">
              <a:solidFill>
                <a:srgbClr val="22423D"/>
              </a:solidFill>
              <a:latin typeface="Glacial Indifferenc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33747432-D81F-C90D-ACC9-70D96BC743A1}"/>
              </a:ext>
            </a:extLst>
          </p:cNvPr>
          <p:cNvSpPr/>
          <p:nvPr/>
        </p:nvSpPr>
        <p:spPr>
          <a:xfrm>
            <a:off x="949497" y="-4385038"/>
            <a:ext cx="13902753" cy="13381400"/>
          </a:xfrm>
          <a:custGeom>
            <a:avLst/>
            <a:gdLst/>
            <a:ahLst/>
            <a:cxnLst/>
            <a:rect l="l" t="t" r="r" b="b"/>
            <a:pathLst>
              <a:path w="13902753" h="13381400">
                <a:moveTo>
                  <a:pt x="0" y="0"/>
                </a:moveTo>
                <a:lnTo>
                  <a:pt x="13902753" y="0"/>
                </a:lnTo>
                <a:lnTo>
                  <a:pt x="13902753" y="13381400"/>
                </a:lnTo>
                <a:lnTo>
                  <a:pt x="0" y="13381400"/>
                </a:lnTo>
                <a:lnTo>
                  <a:pt x="0" y="0"/>
                </a:lnTo>
                <a:close/>
              </a:path>
            </a:pathLst>
          </a:custGeom>
          <a:blipFill>
            <a:blip r:embed="rId2"/>
            <a:stretch>
              <a:fillRect/>
            </a:stretch>
          </a:blipFill>
        </p:spPr>
      </p:sp>
      <p:sp>
        <p:nvSpPr>
          <p:cNvPr id="2" name="Freeform 2"/>
          <p:cNvSpPr/>
          <p:nvPr/>
        </p:nvSpPr>
        <p:spPr>
          <a:xfrm>
            <a:off x="0" y="-1476588"/>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669277" y="2741126"/>
            <a:ext cx="7591476" cy="4804749"/>
          </a:xfrm>
          <a:custGeom>
            <a:avLst/>
            <a:gdLst/>
            <a:ahLst/>
            <a:cxnLst/>
            <a:rect l="l" t="t" r="r" b="b"/>
            <a:pathLst>
              <a:path w="8737461" h="4804749">
                <a:moveTo>
                  <a:pt x="0" y="0"/>
                </a:moveTo>
                <a:lnTo>
                  <a:pt x="8737462" y="0"/>
                </a:lnTo>
                <a:lnTo>
                  <a:pt x="8737462" y="4804748"/>
                </a:lnTo>
                <a:lnTo>
                  <a:pt x="0" y="4804748"/>
                </a:lnTo>
                <a:lnTo>
                  <a:pt x="0" y="0"/>
                </a:lnTo>
                <a:close/>
              </a:path>
            </a:pathLst>
          </a:custGeom>
          <a:blipFill>
            <a:blip r:embed="rId5"/>
            <a:stretch>
              <a:fillRect l="-15096"/>
            </a:stretch>
          </a:blipFill>
        </p:spPr>
      </p:sp>
      <p:sp>
        <p:nvSpPr>
          <p:cNvPr id="6" name="TextBox 6"/>
          <p:cNvSpPr txBox="1"/>
          <p:nvPr/>
        </p:nvSpPr>
        <p:spPr>
          <a:xfrm>
            <a:off x="3280396" y="8459473"/>
            <a:ext cx="12237381" cy="2043893"/>
          </a:xfrm>
          <a:prstGeom prst="rect">
            <a:avLst/>
          </a:prstGeom>
        </p:spPr>
        <p:txBody>
          <a:bodyPr lIns="0" tIns="0" rIns="0" bIns="0" rtlCol="0" anchor="t">
            <a:spAutoFit/>
          </a:bodyPr>
          <a:lstStyle/>
          <a:p>
            <a:pPr algn="ctr">
              <a:lnSpc>
                <a:spcPts val="3938"/>
              </a:lnSpc>
            </a:pPr>
            <a:r>
              <a:rPr lang="en-US" sz="3151" spc="523" dirty="0" err="1">
                <a:solidFill>
                  <a:srgbClr val="22423D"/>
                </a:solidFill>
                <a:latin typeface="Glacial Indifference"/>
              </a:rPr>
              <a:t>Bạn</a:t>
            </a:r>
            <a:r>
              <a:rPr lang="en-US" sz="3151" spc="523" dirty="0">
                <a:solidFill>
                  <a:srgbClr val="22423D"/>
                </a:solidFill>
                <a:latin typeface="Glacial Indifference"/>
              </a:rPr>
              <a:t> </a:t>
            </a:r>
            <a:r>
              <a:rPr lang="en-US" sz="3151" spc="523" dirty="0" err="1">
                <a:solidFill>
                  <a:srgbClr val="22423D"/>
                </a:solidFill>
                <a:latin typeface="Glacial Indifference"/>
              </a:rPr>
              <a:t>muốn</a:t>
            </a:r>
            <a:r>
              <a:rPr lang="en-US" sz="3151" spc="523" dirty="0">
                <a:solidFill>
                  <a:srgbClr val="22423D"/>
                </a:solidFill>
                <a:latin typeface="Glacial Indifference"/>
              </a:rPr>
              <a:t> di </a:t>
            </a:r>
            <a:r>
              <a:rPr lang="vi-VN" sz="3151" spc="523" dirty="0">
                <a:solidFill>
                  <a:srgbClr val="22423D"/>
                </a:solidFill>
                <a:latin typeface="Glacial Indifference"/>
              </a:rPr>
              <a:t>chuyển để mua sản phẩm tiêu dùng trực tiếp hay mua sắm </a:t>
            </a:r>
            <a:r>
              <a:rPr lang="vi-VN" sz="3151" spc="523" dirty="0" err="1">
                <a:solidFill>
                  <a:srgbClr val="22423D"/>
                </a:solidFill>
                <a:latin typeface="Glacial Indifference"/>
              </a:rPr>
              <a:t>online</a:t>
            </a:r>
            <a:r>
              <a:rPr lang="vi-VN" sz="3151" spc="523" dirty="0">
                <a:solidFill>
                  <a:srgbClr val="22423D"/>
                </a:solidFill>
                <a:latin typeface="Glacial Indifference"/>
              </a:rPr>
              <a:t> mà vẫn đảm bảo chất lượng sản phẩm?</a:t>
            </a:r>
            <a:endParaRPr lang="en-US" sz="3151" spc="523" dirty="0">
              <a:solidFill>
                <a:srgbClr val="22423D"/>
              </a:solidFill>
              <a:latin typeface="Glacial Indifference"/>
            </a:endParaRPr>
          </a:p>
          <a:p>
            <a:pPr algn="ctr">
              <a:lnSpc>
                <a:spcPts val="4563"/>
              </a:lnSpc>
              <a:spcBef>
                <a:spcPct val="0"/>
              </a:spcBef>
            </a:pPr>
            <a:endParaRPr lang="en-US" sz="3151" spc="523" dirty="0">
              <a:solidFill>
                <a:srgbClr val="22423D"/>
              </a:solidFill>
              <a:latin typeface="Glacial Indifference"/>
            </a:endParaRPr>
          </a:p>
        </p:txBody>
      </p:sp>
      <p:sp>
        <p:nvSpPr>
          <p:cNvPr id="8" name="TextBox 7">
            <a:extLst>
              <a:ext uri="{FF2B5EF4-FFF2-40B4-BE49-F238E27FC236}">
                <a16:creationId xmlns:a16="http://schemas.microsoft.com/office/drawing/2014/main" id="{B403D2EF-A98B-5F8A-21FA-C180824A9D3D}"/>
              </a:ext>
            </a:extLst>
          </p:cNvPr>
          <p:cNvSpPr txBox="1"/>
          <p:nvPr/>
        </p:nvSpPr>
        <p:spPr>
          <a:xfrm>
            <a:off x="1437654" y="995398"/>
            <a:ext cx="10262506" cy="548612"/>
          </a:xfrm>
          <a:prstGeom prst="rect">
            <a:avLst/>
          </a:prstGeom>
          <a:noFill/>
        </p:spPr>
        <p:txBody>
          <a:bodyPr wrap="square">
            <a:spAutoFit/>
          </a:bodyPr>
          <a:lstStyle/>
          <a:p>
            <a:pPr marL="323849" lvl="1">
              <a:lnSpc>
                <a:spcPts val="3749"/>
              </a:lnSpc>
            </a:pPr>
            <a:r>
              <a:rPr lang="en-US" sz="2999" b="1" spc="497" dirty="0">
                <a:solidFill>
                  <a:srgbClr val="22423D"/>
                </a:solidFill>
                <a:latin typeface="+mj-lt"/>
                <a:ea typeface="Gadugi" panose="020B0502040204020203" pitchFamily="34" charset="0"/>
              </a:rPr>
              <a:t>1. ĐẶT VẤN ĐỀ </a:t>
            </a:r>
          </a:p>
        </p:txBody>
      </p:sp>
      <p:pic>
        <p:nvPicPr>
          <p:cNvPr id="9" name="Picture 8">
            <a:extLst>
              <a:ext uri="{FF2B5EF4-FFF2-40B4-BE49-F238E27FC236}">
                <a16:creationId xmlns:a16="http://schemas.microsoft.com/office/drawing/2014/main" id="{0C8BC476-02F4-643B-2ADD-BDB42F281294}"/>
              </a:ext>
            </a:extLst>
          </p:cNvPr>
          <p:cNvPicPr>
            <a:picLocks noChangeAspect="1"/>
          </p:cNvPicPr>
          <p:nvPr/>
        </p:nvPicPr>
        <p:blipFill>
          <a:blip r:embed="rId6"/>
          <a:stretch>
            <a:fillRect/>
          </a:stretch>
        </p:blipFill>
        <p:spPr>
          <a:xfrm>
            <a:off x="9916635" y="2741126"/>
            <a:ext cx="7585862" cy="47114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C97F8531-51C0-8AD7-3DF8-CC4A811E60D4}"/>
              </a:ext>
            </a:extLst>
          </p:cNvPr>
          <p:cNvSpPr/>
          <p:nvPr/>
        </p:nvSpPr>
        <p:spPr>
          <a:xfrm>
            <a:off x="1039587" y="-930313"/>
            <a:ext cx="6743311" cy="5725495"/>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0515989" y="1630055"/>
            <a:ext cx="6743311" cy="6330254"/>
          </a:xfrm>
          <a:custGeom>
            <a:avLst/>
            <a:gdLst/>
            <a:ahLst/>
            <a:cxnLst/>
            <a:rect l="l" t="t" r="r" b="b"/>
            <a:pathLst>
              <a:path w="6743311" h="6330254">
                <a:moveTo>
                  <a:pt x="0" y="0"/>
                </a:moveTo>
                <a:lnTo>
                  <a:pt x="6743311" y="0"/>
                </a:lnTo>
                <a:lnTo>
                  <a:pt x="6743311" y="6330254"/>
                </a:lnTo>
                <a:lnTo>
                  <a:pt x="0" y="6330254"/>
                </a:lnTo>
                <a:lnTo>
                  <a:pt x="0" y="0"/>
                </a:lnTo>
                <a:close/>
              </a:path>
            </a:pathLst>
          </a:custGeom>
          <a:blipFill>
            <a:blip r:embed="rId6"/>
            <a:stretch>
              <a:fillRect l="-2365"/>
            </a:stretch>
          </a:blipFill>
        </p:spPr>
      </p:sp>
      <p:sp>
        <p:nvSpPr>
          <p:cNvPr id="4" name="TextBox 4"/>
          <p:cNvSpPr txBox="1"/>
          <p:nvPr/>
        </p:nvSpPr>
        <p:spPr>
          <a:xfrm>
            <a:off x="994287" y="3195036"/>
            <a:ext cx="8987913" cy="3303212"/>
          </a:xfrm>
          <a:prstGeom prst="rect">
            <a:avLst/>
          </a:prstGeom>
        </p:spPr>
        <p:txBody>
          <a:bodyPr wrap="square" lIns="0" tIns="0" rIns="0" bIns="0" rtlCol="0" anchor="t">
            <a:spAutoFit/>
          </a:bodyPr>
          <a:lstStyle/>
          <a:p>
            <a:pPr>
              <a:lnSpc>
                <a:spcPts val="3749"/>
              </a:lnSpc>
            </a:pPr>
            <a:r>
              <a:rPr lang="vi-VN" sz="2999" spc="497" dirty="0">
                <a:solidFill>
                  <a:srgbClr val="22423D"/>
                </a:solidFill>
                <a:latin typeface="Glacial Indifference"/>
              </a:rPr>
              <a:t>CÁC </a:t>
            </a:r>
            <a:r>
              <a:rPr lang="en-US" sz="2999" spc="497" dirty="0">
                <a:solidFill>
                  <a:srgbClr val="22423D"/>
                </a:solidFill>
                <a:latin typeface="Glacial Indifference"/>
              </a:rPr>
              <a:t>TRANG WEB MUA </a:t>
            </a:r>
            <a:r>
              <a:rPr lang="vi-VN" sz="2999" spc="497" dirty="0">
                <a:solidFill>
                  <a:srgbClr val="22423D"/>
                </a:solidFill>
                <a:latin typeface="Glacial Indifference"/>
              </a:rPr>
              <a:t>SẮM TRỰC TUYẾN TẠI SIÊU THỊ</a:t>
            </a:r>
            <a:r>
              <a:rPr lang="en-US" sz="2999" spc="497" dirty="0">
                <a:solidFill>
                  <a:srgbClr val="22423D"/>
                </a:solidFill>
                <a:latin typeface="Glacial Indifference"/>
              </a:rPr>
              <a:t> </a:t>
            </a:r>
            <a:r>
              <a:rPr lang="vi-VN" sz="2999" spc="497" dirty="0">
                <a:solidFill>
                  <a:srgbClr val="22423D"/>
                </a:solidFill>
                <a:latin typeface="Glacial Indifference"/>
              </a:rPr>
              <a:t>SẼ LÀ LỰA CHỌN HÀNG ĐẦU CHO KHÁCH HÀNG KHI MUA SẮM HÀNG TIÊU DÙNG VÀ SẼ TUYỆT HƠN NẾU CÓ TÍCH HỢP THÊM TÍNH NĂNG QUẢN LÝ CÁC THÔNG TIN ĐỂ HỖ TRỢ VIỆC BÁN HÀNG TRỰC TUYẾN CỦA CỬA HÀNG ĐÓ. </a:t>
            </a:r>
            <a:endParaRPr lang="en-US" sz="2999" spc="497" dirty="0">
              <a:solidFill>
                <a:srgbClr val="22423D"/>
              </a:solidFill>
              <a:latin typeface="Glacial Indifference"/>
            </a:endParaRPr>
          </a:p>
        </p:txBody>
      </p:sp>
      <p:sp>
        <p:nvSpPr>
          <p:cNvPr id="5" name="TextBox 5"/>
          <p:cNvSpPr txBox="1"/>
          <p:nvPr/>
        </p:nvSpPr>
        <p:spPr>
          <a:xfrm>
            <a:off x="1966347" y="1640941"/>
            <a:ext cx="5953538" cy="466725"/>
          </a:xfrm>
          <a:prstGeom prst="rect">
            <a:avLst/>
          </a:prstGeom>
        </p:spPr>
        <p:txBody>
          <a:bodyPr lIns="0" tIns="0" rIns="0" bIns="0" rtlCol="0" anchor="t">
            <a:spAutoFit/>
          </a:bodyPr>
          <a:lstStyle/>
          <a:p>
            <a:pPr>
              <a:lnSpc>
                <a:spcPts val="3749"/>
              </a:lnSpc>
            </a:pPr>
            <a:r>
              <a:rPr lang="en-US" sz="2999" b="1" spc="497" dirty="0">
                <a:solidFill>
                  <a:srgbClr val="22423D"/>
                </a:solidFill>
                <a:latin typeface="+mj-lt"/>
                <a:ea typeface="Gadugi" panose="020B0502040204020203" pitchFamily="34" charset="0"/>
              </a:rPr>
              <a:t>2. GIẢI QUYẾT VẤN ĐỀ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4" name="Picture 23" descr="A picture containing text, diagram, font, receipt&#10;&#10;Description automatically generated">
            <a:extLst>
              <a:ext uri="{FF2B5EF4-FFF2-40B4-BE49-F238E27FC236}">
                <a16:creationId xmlns:a16="http://schemas.microsoft.com/office/drawing/2014/main" id="{46477816-7BC4-C455-8969-06CCD20E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579" y="2032060"/>
            <a:ext cx="11639550" cy="7905750"/>
          </a:xfrm>
          <a:prstGeom prst="rect">
            <a:avLst/>
          </a:prstGeom>
        </p:spPr>
      </p:pic>
      <p:sp>
        <p:nvSpPr>
          <p:cNvPr id="2" name="Freeform 2"/>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209800" y="3602464"/>
            <a:ext cx="13557907" cy="3393196"/>
          </a:xfrm>
          <a:custGeom>
            <a:avLst/>
            <a:gdLst/>
            <a:ahLst/>
            <a:cxnLst/>
            <a:rect l="l" t="t" r="r" b="b"/>
            <a:pathLst>
              <a:path w="12359122" h="2339884">
                <a:moveTo>
                  <a:pt x="0" y="0"/>
                </a:moveTo>
                <a:lnTo>
                  <a:pt x="12359122" y="0"/>
                </a:lnTo>
                <a:lnTo>
                  <a:pt x="12359122" y="2339884"/>
                </a:lnTo>
                <a:lnTo>
                  <a:pt x="0" y="2339884"/>
                </a:lnTo>
                <a:lnTo>
                  <a:pt x="0" y="0"/>
                </a:lnTo>
                <a:close/>
              </a:path>
            </a:pathLst>
          </a:custGeom>
          <a:blipFill>
            <a:blip r:embed="rId7"/>
            <a:stretch>
              <a:fillRect l="-23832"/>
            </a:stretch>
          </a:blipFill>
        </p:spPr>
      </p:sp>
      <p:sp>
        <p:nvSpPr>
          <p:cNvPr id="6" name="TextBox 6"/>
          <p:cNvSpPr txBox="1"/>
          <p:nvPr/>
        </p:nvSpPr>
        <p:spPr>
          <a:xfrm>
            <a:off x="1785781" y="708766"/>
            <a:ext cx="8843780" cy="1400175"/>
          </a:xfrm>
          <a:prstGeom prst="rect">
            <a:avLst/>
          </a:prstGeom>
        </p:spPr>
        <p:txBody>
          <a:bodyPr lIns="0" tIns="0" rIns="0" bIns="0" rtlCol="0" anchor="t">
            <a:spAutoFit/>
          </a:bodyPr>
          <a:lstStyle/>
          <a:p>
            <a:pPr>
              <a:lnSpc>
                <a:spcPts val="3749"/>
              </a:lnSpc>
            </a:pPr>
            <a:r>
              <a:rPr lang="en-US" sz="2999" b="1" spc="497" dirty="0">
                <a:solidFill>
                  <a:srgbClr val="22423D"/>
                </a:solidFill>
                <a:latin typeface="Gadugi" panose="020B0502040204020203" pitchFamily="34" charset="0"/>
                <a:ea typeface="Gadugi" panose="020B0502040204020203" pitchFamily="34" charset="0"/>
              </a:rPr>
              <a:t>3. XÂY DỰNG WBS </a:t>
            </a:r>
          </a:p>
          <a:p>
            <a:pPr>
              <a:lnSpc>
                <a:spcPts val="3749"/>
              </a:lnSpc>
            </a:pPr>
            <a:r>
              <a:rPr lang="en-US" sz="2999" b="1" spc="497" dirty="0">
                <a:solidFill>
                  <a:srgbClr val="22423D"/>
                </a:solidFill>
                <a:latin typeface="Gadugi" panose="020B0502040204020203" pitchFamily="34" charset="0"/>
                <a:ea typeface="Gadugi" panose="020B0502040204020203" pitchFamily="34" charset="0"/>
              </a:rPr>
              <a:t>MÔ TẢ CÔNG VIỆC DỰ ÁN THỰC THI</a:t>
            </a:r>
          </a:p>
          <a:p>
            <a:pPr>
              <a:lnSpc>
                <a:spcPts val="3749"/>
              </a:lnSpc>
            </a:pPr>
            <a:endParaRPr lang="en-US" sz="2999" spc="497" dirty="0">
              <a:solidFill>
                <a:srgbClr val="22423D"/>
              </a:solidFill>
              <a:latin typeface="Glacial Indifference Bold"/>
            </a:endParaRPr>
          </a:p>
        </p:txBody>
      </p:sp>
      <p:pic>
        <p:nvPicPr>
          <p:cNvPr id="8" name="Picture 7" descr="A screenshot of a calendar&#10;&#10;Description automatically generated with low confidence">
            <a:extLst>
              <a:ext uri="{FF2B5EF4-FFF2-40B4-BE49-F238E27FC236}">
                <a16:creationId xmlns:a16="http://schemas.microsoft.com/office/drawing/2014/main" id="{DA1CEEB3-2C51-5250-C013-71D118700905}"/>
              </a:ext>
            </a:extLst>
          </p:cNvPr>
          <p:cNvPicPr>
            <a:picLocks noChangeAspect="1"/>
          </p:cNvPicPr>
          <p:nvPr/>
        </p:nvPicPr>
        <p:blipFill rotWithShape="1">
          <a:blip r:embed="rId8">
            <a:extLst>
              <a:ext uri="{28A0092B-C50C-407E-A947-70E740481C1C}">
                <a14:useLocalDpi xmlns:a14="http://schemas.microsoft.com/office/drawing/2010/main" val="0"/>
              </a:ext>
            </a:extLst>
          </a:blip>
          <a:srcRect l="12644"/>
          <a:stretch/>
        </p:blipFill>
        <p:spPr>
          <a:xfrm>
            <a:off x="2841306" y="2032060"/>
            <a:ext cx="12232539" cy="7719542"/>
          </a:xfrm>
          <a:prstGeom prst="rect">
            <a:avLst/>
          </a:prstGeom>
        </p:spPr>
      </p:pic>
      <p:pic>
        <p:nvPicPr>
          <p:cNvPr id="10" name="Picture 9">
            <a:extLst>
              <a:ext uri="{FF2B5EF4-FFF2-40B4-BE49-F238E27FC236}">
                <a16:creationId xmlns:a16="http://schemas.microsoft.com/office/drawing/2014/main" id="{9D9392DD-6F67-F623-9CC9-3F5FC2145799}"/>
              </a:ext>
            </a:extLst>
          </p:cNvPr>
          <p:cNvPicPr>
            <a:picLocks noChangeAspect="1"/>
          </p:cNvPicPr>
          <p:nvPr/>
        </p:nvPicPr>
        <p:blipFill rotWithShape="1">
          <a:blip r:embed="rId9"/>
          <a:srcRect l="7848"/>
          <a:stretch/>
        </p:blipFill>
        <p:spPr>
          <a:xfrm>
            <a:off x="2219154" y="3485761"/>
            <a:ext cx="13557906" cy="2236408"/>
          </a:xfrm>
          <a:prstGeom prst="rect">
            <a:avLst/>
          </a:prstGeom>
        </p:spPr>
      </p:pic>
      <p:pic>
        <p:nvPicPr>
          <p:cNvPr id="12" name="Picture 11">
            <a:extLst>
              <a:ext uri="{FF2B5EF4-FFF2-40B4-BE49-F238E27FC236}">
                <a16:creationId xmlns:a16="http://schemas.microsoft.com/office/drawing/2014/main" id="{05E8297F-B9E6-355E-1082-13E3525FDD05}"/>
              </a:ext>
            </a:extLst>
          </p:cNvPr>
          <p:cNvPicPr>
            <a:picLocks noChangeAspect="1"/>
          </p:cNvPicPr>
          <p:nvPr/>
        </p:nvPicPr>
        <p:blipFill rotWithShape="1">
          <a:blip r:embed="rId10"/>
          <a:srcRect l="7881"/>
          <a:stretch/>
        </p:blipFill>
        <p:spPr>
          <a:xfrm>
            <a:off x="2200447" y="3519825"/>
            <a:ext cx="13536136" cy="2756903"/>
          </a:xfrm>
          <a:prstGeom prst="rect">
            <a:avLst/>
          </a:prstGeom>
        </p:spPr>
      </p:pic>
      <p:pic>
        <p:nvPicPr>
          <p:cNvPr id="7" name="Picture 6">
            <a:extLst>
              <a:ext uri="{FF2B5EF4-FFF2-40B4-BE49-F238E27FC236}">
                <a16:creationId xmlns:a16="http://schemas.microsoft.com/office/drawing/2014/main" id="{3EDB2C84-A84B-8E22-3754-A76D85554C59}"/>
              </a:ext>
            </a:extLst>
          </p:cNvPr>
          <p:cNvPicPr>
            <a:picLocks noChangeAspect="1"/>
          </p:cNvPicPr>
          <p:nvPr/>
        </p:nvPicPr>
        <p:blipFill>
          <a:blip r:embed="rId11"/>
          <a:stretch>
            <a:fillRect/>
          </a:stretch>
        </p:blipFill>
        <p:spPr>
          <a:xfrm>
            <a:off x="2178677" y="3228215"/>
            <a:ext cx="13557906" cy="3728075"/>
          </a:xfrm>
          <a:prstGeom prst="rect">
            <a:avLst/>
          </a:prstGeom>
        </p:spPr>
      </p:pic>
      <p:pic>
        <p:nvPicPr>
          <p:cNvPr id="11" name="Picture 10">
            <a:extLst>
              <a:ext uri="{FF2B5EF4-FFF2-40B4-BE49-F238E27FC236}">
                <a16:creationId xmlns:a16="http://schemas.microsoft.com/office/drawing/2014/main" id="{843454B7-10D3-1F80-327E-4C643E4D40FF}"/>
              </a:ext>
            </a:extLst>
          </p:cNvPr>
          <p:cNvPicPr>
            <a:picLocks noChangeAspect="1"/>
          </p:cNvPicPr>
          <p:nvPr/>
        </p:nvPicPr>
        <p:blipFill>
          <a:blip r:embed="rId12"/>
          <a:stretch>
            <a:fillRect/>
          </a:stretch>
        </p:blipFill>
        <p:spPr>
          <a:xfrm>
            <a:off x="2109707" y="3272764"/>
            <a:ext cx="13659021" cy="2385982"/>
          </a:xfrm>
          <a:prstGeom prst="rect">
            <a:avLst/>
          </a:prstGeom>
        </p:spPr>
      </p:pic>
      <p:pic>
        <p:nvPicPr>
          <p:cNvPr id="19" name="Picture 18">
            <a:extLst>
              <a:ext uri="{FF2B5EF4-FFF2-40B4-BE49-F238E27FC236}">
                <a16:creationId xmlns:a16="http://schemas.microsoft.com/office/drawing/2014/main" id="{85FDB227-9C7C-D51B-094B-41C161543190}"/>
              </a:ext>
            </a:extLst>
          </p:cNvPr>
          <p:cNvPicPr>
            <a:picLocks noChangeAspect="1"/>
          </p:cNvPicPr>
          <p:nvPr/>
        </p:nvPicPr>
        <p:blipFill>
          <a:blip r:embed="rId13"/>
          <a:stretch>
            <a:fillRect/>
          </a:stretch>
        </p:blipFill>
        <p:spPr>
          <a:xfrm>
            <a:off x="2146532" y="3301320"/>
            <a:ext cx="13579678" cy="28310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4"/>
                                        </p:tgtEl>
                                      </p:cBhvr>
                                    </p:animEffect>
                                    <p:set>
                                      <p:cBhvr>
                                        <p:cTn id="11" dur="1" fill="hold">
                                          <p:stCondLst>
                                            <p:cond delay="499"/>
                                          </p:stCondLst>
                                        </p:cTn>
                                        <p:tgtEl>
                                          <p:spTgt spid="2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7"/>
                                        </p:tgtEl>
                                      </p:cBhvr>
                                    </p:animEffect>
                                    <p:set>
                                      <p:cBhvr>
                                        <p:cTn id="61" dur="1" fill="hold">
                                          <p:stCondLst>
                                            <p:cond delay="499"/>
                                          </p:stCondLst>
                                        </p:cTn>
                                        <p:tgtEl>
                                          <p:spTgt spid="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9"/>
                                        </p:tgtEl>
                                      </p:cBhvr>
                                    </p:animEffect>
                                    <p:set>
                                      <p:cBhvr>
                                        <p:cTn id="8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8618973">
            <a:off x="25238" y="-1733304"/>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79840" y="-65985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7317460"/>
            <a:ext cx="16230600" cy="2283702"/>
          </a:xfrm>
          <a:prstGeom prst="rect">
            <a:avLst/>
          </a:prstGeom>
        </p:spPr>
        <p:txBody>
          <a:bodyPr lIns="0" tIns="0" rIns="0" bIns="0" rtlCol="0" anchor="t">
            <a:spAutoFit/>
          </a:bodyPr>
          <a:lstStyle/>
          <a:p>
            <a:pPr>
              <a:lnSpc>
                <a:spcPts val="4471"/>
              </a:lnSpc>
            </a:pPr>
            <a:r>
              <a:rPr lang="en-US" sz="3577" b="1" spc="593" dirty="0">
                <a:solidFill>
                  <a:srgbClr val="22423D"/>
                </a:solidFill>
                <a:latin typeface="Times New Roman" panose="02020603050405020304" pitchFamily="18" charset="0"/>
                <a:cs typeface="Times New Roman" panose="02020603050405020304" pitchFamily="18" charset="0"/>
              </a:rPr>
              <a:t>                                      </a:t>
            </a:r>
            <a:r>
              <a:rPr lang="en-US" sz="3577" b="1" spc="593" dirty="0" err="1">
                <a:solidFill>
                  <a:srgbClr val="22423D"/>
                </a:solidFill>
                <a:latin typeface="Times New Roman" panose="02020603050405020304" pitchFamily="18" charset="0"/>
                <a:cs typeface="Times New Roman" panose="02020603050405020304" pitchFamily="18" charset="0"/>
              </a:rPr>
              <a:t>Sự</a:t>
            </a:r>
            <a:r>
              <a:rPr lang="en-US" sz="3577" b="1" spc="593" dirty="0">
                <a:solidFill>
                  <a:srgbClr val="22423D"/>
                </a:solidFill>
                <a:latin typeface="Times New Roman" panose="02020603050405020304" pitchFamily="18" charset="0"/>
                <a:cs typeface="Times New Roman" panose="02020603050405020304" pitchFamily="18" charset="0"/>
              </a:rPr>
              <a:t> </a:t>
            </a:r>
            <a:r>
              <a:rPr lang="en-US" sz="3577" b="1" spc="593" dirty="0" err="1">
                <a:solidFill>
                  <a:srgbClr val="22423D"/>
                </a:solidFill>
                <a:latin typeface="Times New Roman" panose="02020603050405020304" pitchFamily="18" charset="0"/>
                <a:cs typeface="Times New Roman" panose="02020603050405020304" pitchFamily="18" charset="0"/>
              </a:rPr>
              <a:t>cố</a:t>
            </a:r>
            <a:r>
              <a:rPr lang="en-US" sz="3577" b="1" spc="593" dirty="0">
                <a:solidFill>
                  <a:srgbClr val="22423D"/>
                </a:solidFill>
                <a:latin typeface="Times New Roman" panose="02020603050405020304" pitchFamily="18" charset="0"/>
                <a:cs typeface="Times New Roman" panose="02020603050405020304" pitchFamily="18" charset="0"/>
              </a:rPr>
              <a:t> 1: </a:t>
            </a:r>
          </a:p>
          <a:p>
            <a:pPr>
              <a:lnSpc>
                <a:spcPts val="4471"/>
              </a:lnSpc>
            </a:pPr>
            <a:r>
              <a:rPr lang="en-US" sz="3577" spc="593" dirty="0" err="1">
                <a:solidFill>
                  <a:srgbClr val="22423D"/>
                </a:solidFill>
                <a:latin typeface="Times New Roman" panose="02020603050405020304" pitchFamily="18" charset="0"/>
                <a:cs typeface="Times New Roman" panose="02020603050405020304" pitchFamily="18" charset="0"/>
              </a:rPr>
              <a:t>Dự</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án</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thực</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thi</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đến</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ngày</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thứ</a:t>
            </a:r>
            <a:r>
              <a:rPr lang="en-US" sz="3577" spc="593" dirty="0">
                <a:solidFill>
                  <a:srgbClr val="22423D"/>
                </a:solidFill>
                <a:latin typeface="Times New Roman" panose="02020603050405020304" pitchFamily="18" charset="0"/>
                <a:cs typeface="Times New Roman" panose="02020603050405020304" pitchFamily="18" charset="0"/>
              </a:rPr>
              <a:t> 5 </a:t>
            </a:r>
            <a:r>
              <a:rPr lang="en-US" sz="3577" spc="593" dirty="0" err="1">
                <a:solidFill>
                  <a:srgbClr val="22423D"/>
                </a:solidFill>
                <a:latin typeface="Times New Roman" panose="02020603050405020304" pitchFamily="18" charset="0"/>
                <a:cs typeface="Times New Roman" panose="02020603050405020304" pitchFamily="18" charset="0"/>
              </a:rPr>
              <a:t>sau</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khi</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kế</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hoạch</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được</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thông</a:t>
            </a:r>
            <a:r>
              <a:rPr lang="en-US" sz="3577" spc="593" dirty="0">
                <a:solidFill>
                  <a:srgbClr val="22423D"/>
                </a:solidFill>
                <a:latin typeface="Times New Roman" panose="02020603050405020304" pitchFamily="18" charset="0"/>
                <a:cs typeface="Times New Roman" panose="02020603050405020304" pitchFamily="18" charset="0"/>
              </a:rPr>
              <a:t> qua </a:t>
            </a:r>
            <a:r>
              <a:rPr lang="en-US" sz="3577" spc="593" dirty="0" err="1">
                <a:solidFill>
                  <a:srgbClr val="22423D"/>
                </a:solidFill>
                <a:latin typeface="Times New Roman" panose="02020603050405020304" pitchFamily="18" charset="0"/>
                <a:cs typeface="Times New Roman" panose="02020603050405020304" pitchFamily="18" charset="0"/>
              </a:rPr>
              <a:t>là</a:t>
            </a:r>
            <a:r>
              <a:rPr lang="en-US" sz="3577" spc="593" dirty="0">
                <a:solidFill>
                  <a:srgbClr val="22423D"/>
                </a:solidFill>
                <a:latin typeface="Times New Roman" panose="02020603050405020304" pitchFamily="18" charset="0"/>
                <a:cs typeface="Times New Roman" panose="02020603050405020304" pitchFamily="18" charset="0"/>
              </a:rPr>
              <a:t> 57 </a:t>
            </a:r>
            <a:r>
              <a:rPr lang="en-US" sz="3577" spc="593" dirty="0" err="1">
                <a:solidFill>
                  <a:srgbClr val="22423D"/>
                </a:solidFill>
                <a:latin typeface="Times New Roman" panose="02020603050405020304" pitchFamily="18" charset="0"/>
                <a:cs typeface="Times New Roman" panose="02020603050405020304" pitchFamily="18" charset="0"/>
              </a:rPr>
              <a:t>ngày</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hoàn</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thành</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thì</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khách</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hàng</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yêu</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cầu</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rút</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ngắn</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thời</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gian</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dự</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án</a:t>
            </a:r>
            <a:r>
              <a:rPr lang="en-US" sz="3577" spc="593" dirty="0">
                <a:solidFill>
                  <a:srgbClr val="22423D"/>
                </a:solidFill>
                <a:latin typeface="Times New Roman" panose="02020603050405020304" pitchFamily="18" charset="0"/>
                <a:cs typeface="Times New Roman" panose="02020603050405020304" pitchFamily="18" charset="0"/>
              </a:rPr>
              <a:t> </a:t>
            </a:r>
            <a:r>
              <a:rPr lang="en-US" sz="3577" spc="593" dirty="0" err="1">
                <a:solidFill>
                  <a:srgbClr val="22423D"/>
                </a:solidFill>
                <a:latin typeface="Times New Roman" panose="02020603050405020304" pitchFamily="18" charset="0"/>
                <a:cs typeface="Times New Roman" panose="02020603050405020304" pitchFamily="18" charset="0"/>
              </a:rPr>
              <a:t>nhanh</a:t>
            </a:r>
            <a:r>
              <a:rPr lang="en-US" sz="3577" spc="593" dirty="0">
                <a:solidFill>
                  <a:srgbClr val="22423D"/>
                </a:solidFill>
                <a:latin typeface="Times New Roman" panose="02020603050405020304" pitchFamily="18" charset="0"/>
                <a:cs typeface="Times New Roman" panose="02020603050405020304" pitchFamily="18" charset="0"/>
              </a:rPr>
              <a:t> </a:t>
            </a:r>
            <a:r>
              <a:rPr lang="vi-VN" sz="3577" spc="593" dirty="0">
                <a:solidFill>
                  <a:srgbClr val="22423D"/>
                </a:solidFill>
                <a:latin typeface="Times New Roman" panose="02020603050405020304" pitchFamily="18" charset="0"/>
                <a:cs typeface="Times New Roman" panose="02020603050405020304" pitchFamily="18" charset="0"/>
              </a:rPr>
              <a:t>nhất có thể</a:t>
            </a:r>
            <a:endParaRPr lang="en-US" sz="3577" spc="593" dirty="0">
              <a:solidFill>
                <a:srgbClr val="22423D"/>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1028700" y="785812"/>
            <a:ext cx="8343900" cy="454355"/>
          </a:xfrm>
          <a:prstGeom prst="rect">
            <a:avLst/>
          </a:prstGeom>
        </p:spPr>
        <p:txBody>
          <a:bodyPr wrap="square" lIns="0" tIns="0" rIns="0" bIns="0" rtlCol="0" anchor="t">
            <a:spAutoFit/>
          </a:bodyPr>
          <a:lstStyle/>
          <a:p>
            <a:pPr>
              <a:lnSpc>
                <a:spcPts val="3749"/>
              </a:lnSpc>
            </a:pPr>
            <a:r>
              <a:rPr lang="en-US" sz="2999" b="1" spc="497" dirty="0">
                <a:solidFill>
                  <a:srgbClr val="22423D"/>
                </a:solidFill>
                <a:latin typeface="Times New Roman" panose="02020603050405020304" pitchFamily="18" charset="0"/>
                <a:ea typeface="Gadugi" panose="020B0502040204020203" pitchFamily="34" charset="0"/>
                <a:cs typeface="Times New Roman" panose="02020603050405020304" pitchFamily="18" charset="0"/>
              </a:rPr>
              <a:t>4. SỰ CỐ DỰ ÁN </a:t>
            </a:r>
          </a:p>
        </p:txBody>
      </p:sp>
      <p:pic>
        <p:nvPicPr>
          <p:cNvPr id="8" name="Picture 7">
            <a:extLst>
              <a:ext uri="{FF2B5EF4-FFF2-40B4-BE49-F238E27FC236}">
                <a16:creationId xmlns:a16="http://schemas.microsoft.com/office/drawing/2014/main" id="{46C069BF-EBA9-C06D-EE23-1FAC0873FEFC}"/>
              </a:ext>
            </a:extLst>
          </p:cNvPr>
          <p:cNvPicPr>
            <a:picLocks noChangeAspect="1"/>
          </p:cNvPicPr>
          <p:nvPr/>
        </p:nvPicPr>
        <p:blipFill>
          <a:blip r:embed="rId7"/>
          <a:stretch>
            <a:fillRect/>
          </a:stretch>
        </p:blipFill>
        <p:spPr>
          <a:xfrm>
            <a:off x="2507422" y="2557746"/>
            <a:ext cx="13730355" cy="3743816"/>
          </a:xfrm>
          <a:prstGeom prst="rect">
            <a:avLst/>
          </a:prstGeom>
        </p:spPr>
      </p:pic>
      <p:sp>
        <p:nvSpPr>
          <p:cNvPr id="9" name="Rectangle 8">
            <a:extLst>
              <a:ext uri="{FF2B5EF4-FFF2-40B4-BE49-F238E27FC236}">
                <a16:creationId xmlns:a16="http://schemas.microsoft.com/office/drawing/2014/main" id="{D78DDF31-2BA0-D474-26D5-A2519E74F3D1}"/>
              </a:ext>
            </a:extLst>
          </p:cNvPr>
          <p:cNvSpPr/>
          <p:nvPr/>
        </p:nvSpPr>
        <p:spPr>
          <a:xfrm>
            <a:off x="2431988" y="5662034"/>
            <a:ext cx="10369612" cy="3196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4935093">
            <a:off x="-238476" y="-1101348"/>
            <a:ext cx="5092004" cy="5810378"/>
          </a:xfrm>
          <a:custGeom>
            <a:avLst/>
            <a:gdLst/>
            <a:ahLst/>
            <a:cxnLst/>
            <a:rect l="l" t="t" r="r" b="b"/>
            <a:pathLst>
              <a:path w="5092004" h="5810378">
                <a:moveTo>
                  <a:pt x="0" y="0"/>
                </a:moveTo>
                <a:lnTo>
                  <a:pt x="5092004" y="0"/>
                </a:lnTo>
                <a:lnTo>
                  <a:pt x="5092004" y="5810378"/>
                </a:lnTo>
                <a:lnTo>
                  <a:pt x="0" y="58103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10052" y="1357821"/>
            <a:ext cx="8843780" cy="446020"/>
          </a:xfrm>
          <a:prstGeom prst="rect">
            <a:avLst/>
          </a:prstGeom>
        </p:spPr>
        <p:txBody>
          <a:bodyPr lIns="0" tIns="0" rIns="0" bIns="0" rtlCol="0" anchor="t">
            <a:spAutoFit/>
          </a:bodyPr>
          <a:lstStyle/>
          <a:p>
            <a:pPr>
              <a:lnSpc>
                <a:spcPts val="3749"/>
              </a:lnSpc>
            </a:pPr>
            <a:r>
              <a:rPr lang="en-US" sz="2999" b="1" spc="497" dirty="0">
                <a:solidFill>
                  <a:srgbClr val="22423D"/>
                </a:solidFill>
                <a:latin typeface="Times New Roman" panose="02020603050405020304" pitchFamily="18" charset="0"/>
                <a:cs typeface="Times New Roman" panose="02020603050405020304" pitchFamily="18" charset="0"/>
              </a:rPr>
              <a:t>GIẢI QUYẾT SỰ CỐ 1</a:t>
            </a:r>
          </a:p>
        </p:txBody>
      </p:sp>
      <p:sp>
        <p:nvSpPr>
          <p:cNvPr id="8" name="TextBox 8"/>
          <p:cNvSpPr txBox="1"/>
          <p:nvPr/>
        </p:nvSpPr>
        <p:spPr>
          <a:xfrm>
            <a:off x="1083735" y="7026180"/>
            <a:ext cx="14772589" cy="2413418"/>
          </a:xfrm>
          <a:prstGeom prst="rect">
            <a:avLst/>
          </a:prstGeom>
        </p:spPr>
        <p:txBody>
          <a:bodyPr lIns="0" tIns="0" rIns="0" bIns="0" rtlCol="0" anchor="t">
            <a:spAutoFit/>
          </a:bodyPr>
          <a:lstStyle/>
          <a:p>
            <a:pPr algn="just">
              <a:lnSpc>
                <a:spcPts val="3846"/>
              </a:lnSpc>
            </a:pPr>
            <a:r>
              <a:rPr lang="en-US" sz="3077" spc="510" dirty="0" err="1">
                <a:solidFill>
                  <a:srgbClr val="22423D"/>
                </a:solidFill>
                <a:latin typeface="Glacial Indifference"/>
              </a:rPr>
              <a:t>Điều</a:t>
            </a:r>
            <a:r>
              <a:rPr lang="en-US" sz="3077" spc="510" dirty="0">
                <a:solidFill>
                  <a:srgbClr val="22423D"/>
                </a:solidFill>
                <a:latin typeface="Glacial Indifference"/>
              </a:rPr>
              <a:t> </a:t>
            </a:r>
            <a:r>
              <a:rPr lang="en-US" sz="3077" spc="510" dirty="0" err="1">
                <a:solidFill>
                  <a:srgbClr val="22423D"/>
                </a:solidFill>
                <a:latin typeface="Glacial Indifference"/>
              </a:rPr>
              <a:t>chỉnh</a:t>
            </a:r>
            <a:r>
              <a:rPr lang="en-US" sz="3077" spc="510" dirty="0">
                <a:solidFill>
                  <a:srgbClr val="22423D"/>
                </a:solidFill>
                <a:latin typeface="Glacial Indifference"/>
              </a:rPr>
              <a:t> </a:t>
            </a:r>
            <a:r>
              <a:rPr lang="en-US" sz="3077" spc="510" dirty="0" err="1">
                <a:solidFill>
                  <a:srgbClr val="22423D"/>
                </a:solidFill>
                <a:latin typeface="Glacial Indifference"/>
              </a:rPr>
              <a:t>kế</a:t>
            </a:r>
            <a:r>
              <a:rPr lang="en-US" sz="3077" spc="510" dirty="0">
                <a:solidFill>
                  <a:srgbClr val="22423D"/>
                </a:solidFill>
                <a:latin typeface="Glacial Indifference"/>
              </a:rPr>
              <a:t> </a:t>
            </a:r>
            <a:r>
              <a:rPr lang="en-US" sz="3077" spc="510" dirty="0" err="1">
                <a:solidFill>
                  <a:srgbClr val="22423D"/>
                </a:solidFill>
                <a:latin typeface="Glacial Indifference"/>
              </a:rPr>
              <a:t>hoạch</a:t>
            </a:r>
            <a:r>
              <a:rPr lang="en-US" sz="3077" spc="510" dirty="0">
                <a:solidFill>
                  <a:srgbClr val="22423D"/>
                </a:solidFill>
                <a:latin typeface="Glacial Indifference"/>
              </a:rPr>
              <a:t> </a:t>
            </a:r>
            <a:r>
              <a:rPr lang="en-US" sz="3077" spc="510" dirty="0" err="1">
                <a:solidFill>
                  <a:srgbClr val="22423D"/>
                </a:solidFill>
                <a:latin typeface="Glacial Indifference"/>
              </a:rPr>
              <a:t>dự</a:t>
            </a:r>
            <a:r>
              <a:rPr lang="en-US" sz="3077" spc="510" dirty="0">
                <a:solidFill>
                  <a:srgbClr val="22423D"/>
                </a:solidFill>
                <a:latin typeface="Glacial Indifference"/>
              </a:rPr>
              <a:t> </a:t>
            </a:r>
            <a:r>
              <a:rPr lang="en-US" sz="3077" spc="510" dirty="0" err="1">
                <a:solidFill>
                  <a:srgbClr val="22423D"/>
                </a:solidFill>
                <a:latin typeface="Glacial Indifference"/>
              </a:rPr>
              <a:t>án</a:t>
            </a:r>
            <a:r>
              <a:rPr lang="en-US" sz="3077" spc="510" dirty="0">
                <a:solidFill>
                  <a:srgbClr val="22423D"/>
                </a:solidFill>
                <a:latin typeface="Glacial Indifference"/>
              </a:rPr>
              <a:t>. </a:t>
            </a:r>
          </a:p>
          <a:p>
            <a:pPr algn="just">
              <a:lnSpc>
                <a:spcPts val="3846"/>
              </a:lnSpc>
            </a:pPr>
            <a:r>
              <a:rPr lang="en-US" sz="3077" spc="510" dirty="0" err="1">
                <a:solidFill>
                  <a:srgbClr val="22423D"/>
                </a:solidFill>
                <a:latin typeface="Glacial Indifference"/>
              </a:rPr>
              <a:t>Tìm</a:t>
            </a:r>
            <a:r>
              <a:rPr lang="en-US" sz="3077" spc="510" dirty="0">
                <a:solidFill>
                  <a:srgbClr val="22423D"/>
                </a:solidFill>
                <a:latin typeface="Glacial Indifference"/>
              </a:rPr>
              <a:t> </a:t>
            </a:r>
            <a:r>
              <a:rPr lang="en-US" sz="3077" spc="510" dirty="0" err="1">
                <a:solidFill>
                  <a:srgbClr val="22423D"/>
                </a:solidFill>
                <a:latin typeface="Glacial Indifference"/>
              </a:rPr>
              <a:t>các</a:t>
            </a:r>
            <a:r>
              <a:rPr lang="en-US" sz="3077" spc="510" dirty="0">
                <a:solidFill>
                  <a:srgbClr val="22423D"/>
                </a:solidFill>
                <a:latin typeface="Glacial Indifference"/>
              </a:rPr>
              <a:t> </a:t>
            </a:r>
            <a:r>
              <a:rPr lang="en-US" sz="3077" spc="510" dirty="0" err="1">
                <a:solidFill>
                  <a:srgbClr val="22423D"/>
                </a:solidFill>
                <a:latin typeface="Glacial Indifference"/>
              </a:rPr>
              <a:t>công</a:t>
            </a:r>
            <a:r>
              <a:rPr lang="en-US" sz="3077" spc="510" dirty="0">
                <a:solidFill>
                  <a:srgbClr val="22423D"/>
                </a:solidFill>
                <a:latin typeface="Glacial Indifference"/>
              </a:rPr>
              <a:t> </a:t>
            </a:r>
            <a:r>
              <a:rPr lang="en-US" sz="3077" spc="510" dirty="0" err="1">
                <a:solidFill>
                  <a:srgbClr val="22423D"/>
                </a:solidFill>
                <a:latin typeface="Glacial Indifference"/>
              </a:rPr>
              <a:t>việc</a:t>
            </a:r>
            <a:r>
              <a:rPr lang="en-US" sz="3077" spc="510" dirty="0">
                <a:solidFill>
                  <a:srgbClr val="22423D"/>
                </a:solidFill>
                <a:latin typeface="Glacial Indifference"/>
              </a:rPr>
              <a:t> </a:t>
            </a:r>
            <a:r>
              <a:rPr lang="en-US" sz="3077" spc="510" dirty="0" err="1">
                <a:solidFill>
                  <a:srgbClr val="22423D"/>
                </a:solidFill>
                <a:latin typeface="Glacial Indifference"/>
              </a:rPr>
              <a:t>thực</a:t>
            </a:r>
            <a:r>
              <a:rPr lang="en-US" sz="3077" spc="510" dirty="0">
                <a:solidFill>
                  <a:srgbClr val="22423D"/>
                </a:solidFill>
                <a:latin typeface="Glacial Indifference"/>
              </a:rPr>
              <a:t> </a:t>
            </a:r>
            <a:r>
              <a:rPr lang="en-US" sz="3077" spc="510" dirty="0" err="1">
                <a:solidFill>
                  <a:srgbClr val="22423D"/>
                </a:solidFill>
                <a:latin typeface="Glacial Indifference"/>
              </a:rPr>
              <a:t>thi</a:t>
            </a:r>
            <a:r>
              <a:rPr lang="en-US" sz="3077" spc="510" dirty="0">
                <a:solidFill>
                  <a:srgbClr val="22423D"/>
                </a:solidFill>
                <a:latin typeface="Glacial Indifference"/>
              </a:rPr>
              <a:t> </a:t>
            </a:r>
            <a:r>
              <a:rPr lang="en-US" sz="3077" spc="510" dirty="0" err="1">
                <a:solidFill>
                  <a:srgbClr val="22423D"/>
                </a:solidFill>
                <a:latin typeface="Glacial Indifference"/>
              </a:rPr>
              <a:t>tuần</a:t>
            </a:r>
            <a:r>
              <a:rPr lang="en-US" sz="3077" spc="510" dirty="0">
                <a:solidFill>
                  <a:srgbClr val="22423D"/>
                </a:solidFill>
                <a:latin typeface="Glacial Indifference"/>
              </a:rPr>
              <a:t> </a:t>
            </a:r>
            <a:r>
              <a:rPr lang="en-US" sz="3077" spc="510" dirty="0" err="1">
                <a:solidFill>
                  <a:srgbClr val="22423D"/>
                </a:solidFill>
                <a:latin typeface="Glacial Indifference"/>
              </a:rPr>
              <a:t>tự</a:t>
            </a:r>
            <a:r>
              <a:rPr lang="en-US" sz="3077" spc="510" dirty="0">
                <a:solidFill>
                  <a:srgbClr val="22423D"/>
                </a:solidFill>
                <a:latin typeface="Glacial Indifference"/>
              </a:rPr>
              <a:t>  </a:t>
            </a:r>
            <a:r>
              <a:rPr lang="en-US" sz="3077" spc="510" dirty="0" err="1">
                <a:solidFill>
                  <a:srgbClr val="22423D"/>
                </a:solidFill>
                <a:latin typeface="Glacial Indifference"/>
              </a:rPr>
              <a:t>nhau</a:t>
            </a:r>
            <a:r>
              <a:rPr lang="en-US" sz="3077" spc="510" dirty="0">
                <a:solidFill>
                  <a:srgbClr val="22423D"/>
                </a:solidFill>
                <a:latin typeface="Glacial Indifference"/>
              </a:rPr>
              <a:t> </a:t>
            </a:r>
            <a:r>
              <a:rPr lang="en-US" sz="3077" spc="510" dirty="0" err="1">
                <a:solidFill>
                  <a:srgbClr val="22423D"/>
                </a:solidFill>
                <a:latin typeface="Glacial Indifference"/>
              </a:rPr>
              <a:t>có</a:t>
            </a:r>
            <a:r>
              <a:rPr lang="en-US" sz="3077" spc="510" dirty="0">
                <a:solidFill>
                  <a:srgbClr val="22423D"/>
                </a:solidFill>
                <a:latin typeface="Glacial Indifference"/>
              </a:rPr>
              <a:t> </a:t>
            </a:r>
            <a:r>
              <a:rPr lang="en-US" sz="3077" spc="510" dirty="0" err="1">
                <a:solidFill>
                  <a:srgbClr val="22423D"/>
                </a:solidFill>
                <a:latin typeface="Glacial Indifference"/>
              </a:rPr>
              <a:t>thể</a:t>
            </a:r>
            <a:r>
              <a:rPr lang="en-US" sz="3077" spc="510" dirty="0">
                <a:solidFill>
                  <a:srgbClr val="22423D"/>
                </a:solidFill>
                <a:latin typeface="Glacial Indifference"/>
              </a:rPr>
              <a:t> </a:t>
            </a:r>
            <a:r>
              <a:rPr lang="en-US" sz="3077" spc="510" dirty="0" err="1">
                <a:solidFill>
                  <a:srgbClr val="22423D"/>
                </a:solidFill>
                <a:latin typeface="Glacial Indifference"/>
              </a:rPr>
              <a:t>thực</a:t>
            </a:r>
            <a:r>
              <a:rPr lang="en-US" sz="3077" spc="510" dirty="0">
                <a:solidFill>
                  <a:srgbClr val="22423D"/>
                </a:solidFill>
                <a:latin typeface="Glacial Indifference"/>
              </a:rPr>
              <a:t> </a:t>
            </a:r>
            <a:r>
              <a:rPr lang="en-US" sz="3077" spc="510" dirty="0" err="1">
                <a:solidFill>
                  <a:srgbClr val="22423D"/>
                </a:solidFill>
                <a:latin typeface="Glacial Indifference"/>
              </a:rPr>
              <a:t>thi</a:t>
            </a:r>
            <a:r>
              <a:rPr lang="en-US" sz="3077" spc="510" dirty="0">
                <a:solidFill>
                  <a:srgbClr val="22423D"/>
                </a:solidFill>
                <a:latin typeface="Glacial Indifference"/>
              </a:rPr>
              <a:t> song song </a:t>
            </a:r>
            <a:r>
              <a:rPr lang="en-US" sz="3077" spc="510" dirty="0" err="1">
                <a:solidFill>
                  <a:srgbClr val="22423D"/>
                </a:solidFill>
                <a:latin typeface="Glacial Indifference"/>
              </a:rPr>
              <a:t>thì</a:t>
            </a:r>
            <a:r>
              <a:rPr lang="en-US" sz="3077" spc="510" dirty="0">
                <a:solidFill>
                  <a:srgbClr val="22423D"/>
                </a:solidFill>
                <a:latin typeface="Glacial Indifference"/>
              </a:rPr>
              <a:t> </a:t>
            </a:r>
            <a:r>
              <a:rPr lang="en-US" sz="3077" spc="510" dirty="0" err="1">
                <a:solidFill>
                  <a:srgbClr val="22423D"/>
                </a:solidFill>
                <a:latin typeface="Glacial Indifference"/>
              </a:rPr>
              <a:t>điều</a:t>
            </a:r>
            <a:r>
              <a:rPr lang="en-US" sz="3077" spc="510" dirty="0">
                <a:solidFill>
                  <a:srgbClr val="22423D"/>
                </a:solidFill>
                <a:latin typeface="Glacial Indifference"/>
              </a:rPr>
              <a:t> </a:t>
            </a:r>
            <a:r>
              <a:rPr lang="en-US" sz="3077" spc="510" dirty="0" err="1">
                <a:solidFill>
                  <a:srgbClr val="22423D"/>
                </a:solidFill>
                <a:latin typeface="Glacial Indifference"/>
              </a:rPr>
              <a:t>chỉnh</a:t>
            </a:r>
            <a:r>
              <a:rPr lang="en-US" sz="3077" spc="510" dirty="0">
                <a:solidFill>
                  <a:srgbClr val="22423D"/>
                </a:solidFill>
                <a:latin typeface="Glacial Indifference"/>
              </a:rPr>
              <a:t> </a:t>
            </a:r>
            <a:r>
              <a:rPr lang="en-US" sz="3077" spc="510" dirty="0" err="1">
                <a:solidFill>
                  <a:srgbClr val="22423D"/>
                </a:solidFill>
                <a:latin typeface="Glacial Indifference"/>
              </a:rPr>
              <a:t>về</a:t>
            </a:r>
            <a:r>
              <a:rPr lang="en-US" sz="3077" spc="510" dirty="0">
                <a:solidFill>
                  <a:srgbClr val="22423D"/>
                </a:solidFill>
                <a:latin typeface="Glacial Indifference"/>
              </a:rPr>
              <a:t> </a:t>
            </a:r>
            <a:r>
              <a:rPr lang="en-US" sz="3077" spc="510" dirty="0" err="1">
                <a:solidFill>
                  <a:srgbClr val="22423D"/>
                </a:solidFill>
                <a:latin typeface="Glacial Indifference"/>
              </a:rPr>
              <a:t>để</a:t>
            </a:r>
            <a:r>
              <a:rPr lang="en-US" sz="3077" spc="510" dirty="0">
                <a:solidFill>
                  <a:srgbClr val="22423D"/>
                </a:solidFill>
                <a:latin typeface="Glacial Indifference"/>
              </a:rPr>
              <a:t> </a:t>
            </a:r>
            <a:r>
              <a:rPr lang="en-US" sz="3077" spc="510" dirty="0" err="1">
                <a:solidFill>
                  <a:srgbClr val="22423D"/>
                </a:solidFill>
                <a:latin typeface="Glacial Indifference"/>
              </a:rPr>
              <a:t>rút</a:t>
            </a:r>
            <a:r>
              <a:rPr lang="en-US" sz="3077" spc="510" dirty="0">
                <a:solidFill>
                  <a:srgbClr val="22423D"/>
                </a:solidFill>
                <a:latin typeface="Glacial Indifference"/>
              </a:rPr>
              <a:t> </a:t>
            </a:r>
            <a:r>
              <a:rPr lang="en-US" sz="3077" spc="510" dirty="0" err="1">
                <a:solidFill>
                  <a:srgbClr val="22423D"/>
                </a:solidFill>
                <a:latin typeface="Glacial Indifference"/>
              </a:rPr>
              <a:t>ngắn</a:t>
            </a:r>
            <a:r>
              <a:rPr lang="en-US" sz="3077" spc="510" dirty="0">
                <a:solidFill>
                  <a:srgbClr val="22423D"/>
                </a:solidFill>
                <a:latin typeface="Glacial Indifference"/>
              </a:rPr>
              <a:t> </a:t>
            </a:r>
            <a:r>
              <a:rPr lang="en-US" sz="3077" spc="510" dirty="0" err="1">
                <a:solidFill>
                  <a:srgbClr val="22423D"/>
                </a:solidFill>
                <a:latin typeface="Glacial Indifference"/>
              </a:rPr>
              <a:t>tổng</a:t>
            </a:r>
            <a:r>
              <a:rPr lang="en-US" sz="3077" spc="510" dirty="0">
                <a:solidFill>
                  <a:srgbClr val="22423D"/>
                </a:solidFill>
                <a:latin typeface="Glacial Indifference"/>
              </a:rPr>
              <a:t> </a:t>
            </a:r>
            <a:r>
              <a:rPr lang="en-US" sz="3077" spc="510" dirty="0" err="1">
                <a:solidFill>
                  <a:srgbClr val="22423D"/>
                </a:solidFill>
                <a:latin typeface="Glacial Indifference"/>
              </a:rPr>
              <a:t>thời</a:t>
            </a:r>
            <a:r>
              <a:rPr lang="en-US" sz="3077" spc="510" dirty="0">
                <a:solidFill>
                  <a:srgbClr val="22423D"/>
                </a:solidFill>
                <a:latin typeface="Glacial Indifference"/>
              </a:rPr>
              <a:t> </a:t>
            </a:r>
            <a:r>
              <a:rPr lang="en-US" sz="3077" spc="510" dirty="0" err="1">
                <a:solidFill>
                  <a:srgbClr val="22423D"/>
                </a:solidFill>
                <a:latin typeface="Glacial Indifference"/>
              </a:rPr>
              <a:t>gian</a:t>
            </a:r>
            <a:r>
              <a:rPr lang="en-US" sz="3077" spc="510" dirty="0">
                <a:solidFill>
                  <a:srgbClr val="22423D"/>
                </a:solidFill>
                <a:latin typeface="Glacial Indifference"/>
              </a:rPr>
              <a:t> </a:t>
            </a:r>
            <a:r>
              <a:rPr lang="en-US" sz="3077" spc="510" dirty="0" err="1">
                <a:solidFill>
                  <a:srgbClr val="22423D"/>
                </a:solidFill>
                <a:latin typeface="Glacial Indifference"/>
              </a:rPr>
              <a:t>dự</a:t>
            </a:r>
            <a:r>
              <a:rPr lang="en-US" sz="3077" spc="510" dirty="0">
                <a:solidFill>
                  <a:srgbClr val="22423D"/>
                </a:solidFill>
                <a:latin typeface="Glacial Indifference"/>
              </a:rPr>
              <a:t> </a:t>
            </a:r>
            <a:r>
              <a:rPr lang="en-US" sz="3077" spc="510" dirty="0" err="1">
                <a:solidFill>
                  <a:srgbClr val="22423D"/>
                </a:solidFill>
                <a:latin typeface="Glacial Indifference"/>
              </a:rPr>
              <a:t>án</a:t>
            </a:r>
            <a:r>
              <a:rPr lang="en-US" sz="3077" spc="510" dirty="0">
                <a:solidFill>
                  <a:srgbClr val="22423D"/>
                </a:solidFill>
                <a:latin typeface="Glacial Indifference"/>
              </a:rPr>
              <a:t> </a:t>
            </a:r>
            <a:r>
              <a:rPr lang="vi-VN" sz="3077" spc="510" dirty="0">
                <a:solidFill>
                  <a:srgbClr val="22423D"/>
                </a:solidFill>
                <a:latin typeface="Glacial Indifference"/>
              </a:rPr>
              <a:t>nhưng </a:t>
            </a:r>
            <a:r>
              <a:rPr lang="en-US" sz="3077" spc="510" dirty="0" err="1">
                <a:solidFill>
                  <a:srgbClr val="22423D"/>
                </a:solidFill>
                <a:latin typeface="Glacial Indifference"/>
              </a:rPr>
              <a:t>nguồn</a:t>
            </a:r>
            <a:r>
              <a:rPr lang="en-US" sz="3077" spc="510" dirty="0">
                <a:solidFill>
                  <a:srgbClr val="22423D"/>
                </a:solidFill>
                <a:latin typeface="Glacial Indifference"/>
              </a:rPr>
              <a:t> </a:t>
            </a:r>
            <a:r>
              <a:rPr lang="en-US" sz="3077" spc="510" dirty="0" err="1">
                <a:solidFill>
                  <a:srgbClr val="22423D"/>
                </a:solidFill>
                <a:latin typeface="Glacial Indifference"/>
              </a:rPr>
              <a:t>lực</a:t>
            </a:r>
            <a:r>
              <a:rPr lang="en-US" sz="3077" spc="510" dirty="0">
                <a:solidFill>
                  <a:srgbClr val="22423D"/>
                </a:solidFill>
                <a:latin typeface="Glacial Indifference"/>
              </a:rPr>
              <a:t> </a:t>
            </a:r>
            <a:r>
              <a:rPr lang="en-US" sz="3077" spc="510" dirty="0" err="1">
                <a:solidFill>
                  <a:srgbClr val="22423D"/>
                </a:solidFill>
                <a:latin typeface="Glacial Indifference"/>
              </a:rPr>
              <a:t>bị</a:t>
            </a:r>
            <a:r>
              <a:rPr lang="en-US" sz="3077" spc="510" dirty="0">
                <a:solidFill>
                  <a:srgbClr val="22423D"/>
                </a:solidFill>
                <a:latin typeface="Glacial Indifference"/>
              </a:rPr>
              <a:t> </a:t>
            </a:r>
            <a:r>
              <a:rPr lang="en-US" sz="3077" spc="510" dirty="0" err="1">
                <a:solidFill>
                  <a:srgbClr val="22423D"/>
                </a:solidFill>
                <a:latin typeface="Glacial Indifference"/>
              </a:rPr>
              <a:t>quá</a:t>
            </a:r>
            <a:r>
              <a:rPr lang="en-US" sz="3077" spc="510" dirty="0">
                <a:solidFill>
                  <a:srgbClr val="22423D"/>
                </a:solidFill>
                <a:latin typeface="Glacial Indifference"/>
              </a:rPr>
              <a:t> </a:t>
            </a:r>
            <a:r>
              <a:rPr lang="en-US" sz="3077" spc="510" dirty="0" err="1">
                <a:solidFill>
                  <a:srgbClr val="22423D"/>
                </a:solidFill>
                <a:latin typeface="Glacial Indifference"/>
              </a:rPr>
              <a:t>tải</a:t>
            </a:r>
            <a:r>
              <a:rPr lang="en-US" sz="3077" spc="510" dirty="0">
                <a:solidFill>
                  <a:srgbClr val="22423D"/>
                </a:solidFill>
                <a:latin typeface="Glacial Indifference"/>
              </a:rPr>
              <a:t> </a:t>
            </a:r>
            <a:r>
              <a:rPr lang="vi-VN" sz="3077" spc="510" dirty="0">
                <a:solidFill>
                  <a:srgbClr val="22423D"/>
                </a:solidFill>
                <a:latin typeface="Glacial Indifference"/>
              </a:rPr>
              <a:t>tại các giai đoạn quan trọng do đó yêu cầu thuê thêm </a:t>
            </a:r>
            <a:r>
              <a:rPr lang="en-US" sz="3077" spc="510" dirty="0">
                <a:solidFill>
                  <a:srgbClr val="22423D"/>
                </a:solidFill>
                <a:latin typeface="Glacial Indifference"/>
              </a:rPr>
              <a:t>NS1, NS2 </a:t>
            </a:r>
            <a:r>
              <a:rPr lang="en-US" sz="3077" spc="510" dirty="0" err="1">
                <a:solidFill>
                  <a:srgbClr val="22423D"/>
                </a:solidFill>
                <a:latin typeface="Glacial Indifference"/>
              </a:rPr>
              <a:t>có</a:t>
            </a:r>
            <a:r>
              <a:rPr lang="en-US" sz="3077" spc="510" dirty="0">
                <a:solidFill>
                  <a:srgbClr val="22423D"/>
                </a:solidFill>
                <a:latin typeface="Glacial Indifference"/>
              </a:rPr>
              <a:t> </a:t>
            </a:r>
            <a:r>
              <a:rPr lang="en-US" sz="3077" spc="510" dirty="0" err="1">
                <a:solidFill>
                  <a:srgbClr val="22423D"/>
                </a:solidFill>
                <a:latin typeface="Glacial Indifference"/>
              </a:rPr>
              <a:t>chuyên</a:t>
            </a:r>
            <a:r>
              <a:rPr lang="en-US" sz="3077" spc="510" dirty="0">
                <a:solidFill>
                  <a:srgbClr val="22423D"/>
                </a:solidFill>
                <a:latin typeface="Glacial Indifference"/>
              </a:rPr>
              <a:t> </a:t>
            </a:r>
            <a:r>
              <a:rPr lang="en-US" sz="3077" spc="510" dirty="0" err="1">
                <a:solidFill>
                  <a:srgbClr val="22423D"/>
                </a:solidFill>
                <a:latin typeface="Glacial Indifference"/>
              </a:rPr>
              <a:t>môn</a:t>
            </a:r>
            <a:r>
              <a:rPr lang="en-US" sz="3077" spc="510" dirty="0">
                <a:solidFill>
                  <a:srgbClr val="22423D"/>
                </a:solidFill>
                <a:latin typeface="Glacial Indifference"/>
              </a:rPr>
              <a:t> </a:t>
            </a:r>
            <a:r>
              <a:rPr lang="vi-VN" sz="3077" spc="510" dirty="0">
                <a:solidFill>
                  <a:srgbClr val="22423D"/>
                </a:solidFill>
                <a:latin typeface="Glacial Indifference"/>
              </a:rPr>
              <a:t>và mức giá cao hơn</a:t>
            </a:r>
            <a:endParaRPr lang="en-US" sz="3077" spc="510" dirty="0">
              <a:solidFill>
                <a:srgbClr val="22423D"/>
              </a:solidFill>
              <a:latin typeface="Glacial Indifference"/>
            </a:endParaRPr>
          </a:p>
        </p:txBody>
      </p:sp>
      <p:sp>
        <p:nvSpPr>
          <p:cNvPr id="9" name="TextBox 9"/>
          <p:cNvSpPr txBox="1"/>
          <p:nvPr/>
        </p:nvSpPr>
        <p:spPr>
          <a:xfrm>
            <a:off x="1098483" y="7839642"/>
            <a:ext cx="14772589" cy="971059"/>
          </a:xfrm>
          <a:prstGeom prst="rect">
            <a:avLst/>
          </a:prstGeom>
        </p:spPr>
        <p:txBody>
          <a:bodyPr lIns="0" tIns="0" rIns="0" bIns="0" rtlCol="0" anchor="t">
            <a:spAutoFit/>
          </a:bodyPr>
          <a:lstStyle/>
          <a:p>
            <a:pPr algn="just">
              <a:lnSpc>
                <a:spcPts val="3846"/>
              </a:lnSpc>
            </a:pPr>
            <a:r>
              <a:rPr lang="en-US" sz="3077" spc="510" dirty="0" err="1">
                <a:solidFill>
                  <a:srgbClr val="22423D"/>
                </a:solidFill>
                <a:latin typeface="Glacial Indifference"/>
              </a:rPr>
              <a:t>Dự</a:t>
            </a:r>
            <a:r>
              <a:rPr lang="en-US" sz="3077" spc="510" dirty="0">
                <a:solidFill>
                  <a:srgbClr val="22423D"/>
                </a:solidFill>
                <a:latin typeface="Glacial Indifference"/>
              </a:rPr>
              <a:t> </a:t>
            </a:r>
            <a:r>
              <a:rPr lang="en-US" sz="3077" spc="510" dirty="0" err="1">
                <a:solidFill>
                  <a:srgbClr val="22423D"/>
                </a:solidFill>
                <a:latin typeface="Glacial Indifference"/>
              </a:rPr>
              <a:t>án</a:t>
            </a:r>
            <a:r>
              <a:rPr lang="en-US" sz="3077" spc="510" dirty="0">
                <a:solidFill>
                  <a:srgbClr val="22423D"/>
                </a:solidFill>
                <a:latin typeface="Glacial Indifference"/>
              </a:rPr>
              <a:t> </a:t>
            </a:r>
            <a:r>
              <a:rPr lang="en-US" sz="3077" spc="510" dirty="0" err="1">
                <a:solidFill>
                  <a:srgbClr val="22423D"/>
                </a:solidFill>
                <a:latin typeface="Glacial Indifference"/>
              </a:rPr>
              <a:t>được</a:t>
            </a:r>
            <a:r>
              <a:rPr lang="en-US" sz="3077" spc="510" dirty="0">
                <a:solidFill>
                  <a:srgbClr val="22423D"/>
                </a:solidFill>
                <a:latin typeface="Glacial Indifference"/>
              </a:rPr>
              <a:t> </a:t>
            </a:r>
            <a:r>
              <a:rPr lang="en-US" sz="3077" spc="510" dirty="0" err="1">
                <a:solidFill>
                  <a:srgbClr val="22423D"/>
                </a:solidFill>
                <a:latin typeface="Glacial Indifference"/>
              </a:rPr>
              <a:t>giảm</a:t>
            </a:r>
            <a:r>
              <a:rPr lang="en-US" sz="3077" spc="510" dirty="0">
                <a:solidFill>
                  <a:srgbClr val="22423D"/>
                </a:solidFill>
                <a:latin typeface="Glacial Indifference"/>
              </a:rPr>
              <a:t> </a:t>
            </a:r>
            <a:r>
              <a:rPr lang="en-US" sz="3077" spc="510" dirty="0" err="1">
                <a:solidFill>
                  <a:srgbClr val="22423D"/>
                </a:solidFill>
                <a:latin typeface="Glacial Indifference"/>
              </a:rPr>
              <a:t>từ</a:t>
            </a:r>
            <a:r>
              <a:rPr lang="en-US" sz="3077" spc="510" dirty="0">
                <a:solidFill>
                  <a:srgbClr val="22423D"/>
                </a:solidFill>
                <a:latin typeface="Glacial Indifference"/>
              </a:rPr>
              <a:t> 57 </a:t>
            </a:r>
            <a:r>
              <a:rPr lang="en-US" sz="3077" spc="510" dirty="0" err="1">
                <a:solidFill>
                  <a:srgbClr val="22423D"/>
                </a:solidFill>
                <a:latin typeface="Glacial Indifference"/>
              </a:rPr>
              <a:t>ngày</a:t>
            </a:r>
            <a:r>
              <a:rPr lang="en-US" sz="3077" spc="510" dirty="0">
                <a:solidFill>
                  <a:srgbClr val="22423D"/>
                </a:solidFill>
                <a:latin typeface="Glacial Indifference"/>
              </a:rPr>
              <a:t> </a:t>
            </a:r>
            <a:r>
              <a:rPr lang="en-US" sz="3077" spc="510" dirty="0" err="1">
                <a:solidFill>
                  <a:srgbClr val="22423D"/>
                </a:solidFill>
                <a:latin typeface="Glacial Indifference"/>
              </a:rPr>
              <a:t>theo</a:t>
            </a:r>
            <a:r>
              <a:rPr lang="en-US" sz="3077" spc="510" dirty="0">
                <a:solidFill>
                  <a:srgbClr val="22423D"/>
                </a:solidFill>
                <a:latin typeface="Glacial Indifference"/>
              </a:rPr>
              <a:t> </a:t>
            </a:r>
            <a:r>
              <a:rPr lang="en-US" sz="3077" spc="510" dirty="0" err="1">
                <a:solidFill>
                  <a:srgbClr val="22423D"/>
                </a:solidFill>
                <a:latin typeface="Glacial Indifference"/>
              </a:rPr>
              <a:t>kế</a:t>
            </a:r>
            <a:r>
              <a:rPr lang="en-US" sz="3077" spc="510" dirty="0">
                <a:solidFill>
                  <a:srgbClr val="22423D"/>
                </a:solidFill>
                <a:latin typeface="Glacial Indifference"/>
              </a:rPr>
              <a:t> </a:t>
            </a:r>
            <a:r>
              <a:rPr lang="en-US" sz="3077" spc="510" dirty="0" err="1">
                <a:solidFill>
                  <a:srgbClr val="22423D"/>
                </a:solidFill>
                <a:latin typeface="Glacial Indifference"/>
              </a:rPr>
              <a:t>hoạch</a:t>
            </a:r>
            <a:r>
              <a:rPr lang="en-US" sz="3077" spc="510" dirty="0">
                <a:solidFill>
                  <a:srgbClr val="22423D"/>
                </a:solidFill>
                <a:latin typeface="Glacial Indifference"/>
              </a:rPr>
              <a:t> </a:t>
            </a:r>
            <a:r>
              <a:rPr lang="en-US" sz="3077" spc="510" dirty="0" err="1">
                <a:solidFill>
                  <a:srgbClr val="22423D"/>
                </a:solidFill>
                <a:latin typeface="Glacial Indifference"/>
              </a:rPr>
              <a:t>thực</a:t>
            </a:r>
            <a:r>
              <a:rPr lang="en-US" sz="3077" spc="510" dirty="0">
                <a:solidFill>
                  <a:srgbClr val="22423D"/>
                </a:solidFill>
                <a:latin typeface="Glacial Indifference"/>
              </a:rPr>
              <a:t> </a:t>
            </a:r>
            <a:r>
              <a:rPr lang="en-US" sz="3077" spc="510" dirty="0" err="1">
                <a:solidFill>
                  <a:srgbClr val="22423D"/>
                </a:solidFill>
                <a:latin typeface="Glacial Indifference"/>
              </a:rPr>
              <a:t>thi</a:t>
            </a:r>
            <a:r>
              <a:rPr lang="en-US" sz="3077" spc="510" dirty="0">
                <a:solidFill>
                  <a:srgbClr val="22423D"/>
                </a:solidFill>
                <a:latin typeface="Glacial Indifference"/>
              </a:rPr>
              <a:t> ban </a:t>
            </a:r>
            <a:r>
              <a:rPr lang="en-US" sz="3077" spc="510" dirty="0" err="1">
                <a:solidFill>
                  <a:srgbClr val="22423D"/>
                </a:solidFill>
                <a:latin typeface="Glacial Indifference"/>
              </a:rPr>
              <a:t>đầu</a:t>
            </a:r>
            <a:r>
              <a:rPr lang="en-US" sz="3077" spc="510" dirty="0">
                <a:solidFill>
                  <a:srgbClr val="22423D"/>
                </a:solidFill>
                <a:latin typeface="Glacial Indifference"/>
              </a:rPr>
              <a:t> </a:t>
            </a:r>
            <a:r>
              <a:rPr lang="en-US" sz="3077" spc="510" dirty="0" err="1">
                <a:solidFill>
                  <a:srgbClr val="22423D"/>
                </a:solidFill>
                <a:latin typeface="Glacial Indifference"/>
              </a:rPr>
              <a:t>về</a:t>
            </a:r>
            <a:r>
              <a:rPr lang="en-US" sz="3077" spc="510" dirty="0">
                <a:solidFill>
                  <a:srgbClr val="22423D"/>
                </a:solidFill>
                <a:latin typeface="Glacial Indifference"/>
              </a:rPr>
              <a:t> 44 </a:t>
            </a:r>
            <a:r>
              <a:rPr lang="en-US" sz="3077" spc="510" dirty="0" err="1">
                <a:solidFill>
                  <a:srgbClr val="22423D"/>
                </a:solidFill>
                <a:latin typeface="Glacial Indifference"/>
              </a:rPr>
              <a:t>ngày</a:t>
            </a:r>
            <a:r>
              <a:rPr lang="en-US" sz="3077" spc="510" dirty="0">
                <a:solidFill>
                  <a:srgbClr val="22423D"/>
                </a:solidFill>
                <a:latin typeface="Glacial Indifference"/>
              </a:rPr>
              <a:t> </a:t>
            </a:r>
            <a:r>
              <a:rPr lang="en-US" sz="3077" spc="510" dirty="0" err="1">
                <a:solidFill>
                  <a:srgbClr val="22423D"/>
                </a:solidFill>
                <a:latin typeface="Glacial Indifference"/>
              </a:rPr>
              <a:t>và</a:t>
            </a:r>
            <a:r>
              <a:rPr lang="en-US" sz="3077" spc="510" dirty="0">
                <a:solidFill>
                  <a:srgbClr val="22423D"/>
                </a:solidFill>
                <a:latin typeface="Glacial Indifference"/>
              </a:rPr>
              <a:t> </a:t>
            </a:r>
            <a:r>
              <a:rPr lang="en-US" sz="3077" spc="510" dirty="0" err="1">
                <a:solidFill>
                  <a:srgbClr val="22423D"/>
                </a:solidFill>
                <a:latin typeface="Glacial Indifference"/>
              </a:rPr>
              <a:t>được</a:t>
            </a:r>
            <a:r>
              <a:rPr lang="en-US" sz="3077" spc="510" dirty="0">
                <a:solidFill>
                  <a:srgbClr val="22423D"/>
                </a:solidFill>
                <a:latin typeface="Glacial Indifference"/>
              </a:rPr>
              <a:t> </a:t>
            </a:r>
            <a:r>
              <a:rPr lang="en-US" sz="3077" spc="510" dirty="0" err="1">
                <a:solidFill>
                  <a:srgbClr val="22423D"/>
                </a:solidFill>
                <a:latin typeface="Glacial Indifference"/>
              </a:rPr>
              <a:t>chấp</a:t>
            </a:r>
            <a:r>
              <a:rPr lang="en-US" sz="3077" spc="510" dirty="0">
                <a:solidFill>
                  <a:srgbClr val="22423D"/>
                </a:solidFill>
                <a:latin typeface="Glacial Indifference"/>
              </a:rPr>
              <a:t> </a:t>
            </a:r>
            <a:r>
              <a:rPr lang="en-US" sz="3077" spc="510" dirty="0" err="1">
                <a:solidFill>
                  <a:srgbClr val="22423D"/>
                </a:solidFill>
                <a:latin typeface="Glacial Indifference"/>
              </a:rPr>
              <a:t>thuận</a:t>
            </a:r>
            <a:r>
              <a:rPr lang="en-US" sz="3077" spc="510" dirty="0">
                <a:solidFill>
                  <a:srgbClr val="22423D"/>
                </a:solidFill>
                <a:latin typeface="Glacial Indifference"/>
              </a:rPr>
              <a:t> </a:t>
            </a:r>
            <a:r>
              <a:rPr lang="en-US" sz="3077" spc="510" dirty="0" err="1">
                <a:solidFill>
                  <a:srgbClr val="22423D"/>
                </a:solidFill>
                <a:latin typeface="Glacial Indifference"/>
              </a:rPr>
              <a:t>để</a:t>
            </a:r>
            <a:r>
              <a:rPr lang="en-US" sz="3077" spc="510" dirty="0">
                <a:solidFill>
                  <a:srgbClr val="22423D"/>
                </a:solidFill>
                <a:latin typeface="Glacial Indifference"/>
              </a:rPr>
              <a:t> </a:t>
            </a:r>
            <a:r>
              <a:rPr lang="en-US" sz="3077" spc="510" dirty="0" err="1">
                <a:solidFill>
                  <a:srgbClr val="22423D"/>
                </a:solidFill>
                <a:latin typeface="Glacial Indifference"/>
              </a:rPr>
              <a:t>tiếp</a:t>
            </a:r>
            <a:r>
              <a:rPr lang="en-US" sz="3077" spc="510" dirty="0">
                <a:solidFill>
                  <a:srgbClr val="22423D"/>
                </a:solidFill>
                <a:latin typeface="Glacial Indifference"/>
              </a:rPr>
              <a:t> </a:t>
            </a:r>
            <a:r>
              <a:rPr lang="en-US" sz="3077" spc="510" dirty="0" err="1">
                <a:solidFill>
                  <a:srgbClr val="22423D"/>
                </a:solidFill>
                <a:latin typeface="Glacial Indifference"/>
              </a:rPr>
              <a:t>tục</a:t>
            </a:r>
            <a:r>
              <a:rPr lang="en-US" sz="3077" spc="510" dirty="0">
                <a:solidFill>
                  <a:srgbClr val="22423D"/>
                </a:solidFill>
                <a:latin typeface="Glacial Indifference"/>
              </a:rPr>
              <a:t> </a:t>
            </a:r>
            <a:r>
              <a:rPr lang="en-US" sz="3077" spc="510" dirty="0" err="1">
                <a:solidFill>
                  <a:srgbClr val="22423D"/>
                </a:solidFill>
                <a:latin typeface="Glacial Indifference"/>
              </a:rPr>
              <a:t>thực</a:t>
            </a:r>
            <a:r>
              <a:rPr lang="en-US" sz="3077" spc="510" dirty="0">
                <a:solidFill>
                  <a:srgbClr val="22423D"/>
                </a:solidFill>
                <a:latin typeface="Glacial Indifference"/>
              </a:rPr>
              <a:t> </a:t>
            </a:r>
            <a:r>
              <a:rPr lang="en-US" sz="3077" spc="510" dirty="0" err="1">
                <a:solidFill>
                  <a:srgbClr val="22423D"/>
                </a:solidFill>
                <a:latin typeface="Glacial Indifference"/>
              </a:rPr>
              <a:t>thi</a:t>
            </a:r>
            <a:endParaRPr lang="en-US" sz="3077" spc="510" dirty="0">
              <a:solidFill>
                <a:srgbClr val="22423D"/>
              </a:solidFill>
              <a:latin typeface="Glacial Indifference"/>
            </a:endParaRPr>
          </a:p>
        </p:txBody>
      </p:sp>
      <p:pic>
        <p:nvPicPr>
          <p:cNvPr id="20" name="Picture 19">
            <a:extLst>
              <a:ext uri="{FF2B5EF4-FFF2-40B4-BE49-F238E27FC236}">
                <a16:creationId xmlns:a16="http://schemas.microsoft.com/office/drawing/2014/main" id="{0D14D299-3D49-1E75-374D-3C802D8F75BA}"/>
              </a:ext>
            </a:extLst>
          </p:cNvPr>
          <p:cNvPicPr>
            <a:picLocks noChangeAspect="1"/>
          </p:cNvPicPr>
          <p:nvPr/>
        </p:nvPicPr>
        <p:blipFill>
          <a:blip r:embed="rId7"/>
          <a:stretch>
            <a:fillRect/>
          </a:stretch>
        </p:blipFill>
        <p:spPr>
          <a:xfrm>
            <a:off x="3677265" y="2556328"/>
            <a:ext cx="14329729" cy="3950108"/>
          </a:xfrm>
          <a:prstGeom prst="rect">
            <a:avLst/>
          </a:prstGeom>
        </p:spPr>
      </p:pic>
      <p:pic>
        <p:nvPicPr>
          <p:cNvPr id="24" name="Picture 23">
            <a:extLst>
              <a:ext uri="{FF2B5EF4-FFF2-40B4-BE49-F238E27FC236}">
                <a16:creationId xmlns:a16="http://schemas.microsoft.com/office/drawing/2014/main" id="{E2C776E1-8E2B-4592-D4A7-F8F58D2EE40D}"/>
              </a:ext>
            </a:extLst>
          </p:cNvPr>
          <p:cNvPicPr>
            <a:picLocks noChangeAspect="1"/>
          </p:cNvPicPr>
          <p:nvPr/>
        </p:nvPicPr>
        <p:blipFill>
          <a:blip r:embed="rId8"/>
          <a:stretch>
            <a:fillRect/>
          </a:stretch>
        </p:blipFill>
        <p:spPr>
          <a:xfrm>
            <a:off x="3633019" y="2556328"/>
            <a:ext cx="14151566" cy="3962743"/>
          </a:xfrm>
          <a:prstGeom prst="rect">
            <a:avLst/>
          </a:prstGeom>
        </p:spPr>
      </p:pic>
      <p:pic>
        <p:nvPicPr>
          <p:cNvPr id="26" name="Picture 25">
            <a:extLst>
              <a:ext uri="{FF2B5EF4-FFF2-40B4-BE49-F238E27FC236}">
                <a16:creationId xmlns:a16="http://schemas.microsoft.com/office/drawing/2014/main" id="{64578314-0172-BE19-080C-8E4A7FC26B46}"/>
              </a:ext>
            </a:extLst>
          </p:cNvPr>
          <p:cNvPicPr>
            <a:picLocks noChangeAspect="1"/>
          </p:cNvPicPr>
          <p:nvPr/>
        </p:nvPicPr>
        <p:blipFill>
          <a:blip r:embed="rId9"/>
          <a:stretch>
            <a:fillRect/>
          </a:stretch>
        </p:blipFill>
        <p:spPr>
          <a:xfrm>
            <a:off x="2557462" y="4832480"/>
            <a:ext cx="13192740" cy="934486"/>
          </a:xfrm>
          <a:prstGeom prst="rect">
            <a:avLst/>
          </a:prstGeom>
        </p:spPr>
      </p:pic>
      <p:pic>
        <p:nvPicPr>
          <p:cNvPr id="28" name="Picture 27">
            <a:extLst>
              <a:ext uri="{FF2B5EF4-FFF2-40B4-BE49-F238E27FC236}">
                <a16:creationId xmlns:a16="http://schemas.microsoft.com/office/drawing/2014/main" id="{2E55570C-70AB-92FF-5DE0-DD6FF2CABDB4}"/>
              </a:ext>
            </a:extLst>
          </p:cNvPr>
          <p:cNvPicPr>
            <a:picLocks noChangeAspect="1"/>
          </p:cNvPicPr>
          <p:nvPr/>
        </p:nvPicPr>
        <p:blipFill>
          <a:blip r:embed="rId10"/>
          <a:stretch>
            <a:fillRect/>
          </a:stretch>
        </p:blipFill>
        <p:spPr>
          <a:xfrm>
            <a:off x="2557462" y="2816010"/>
            <a:ext cx="13192740" cy="8853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304800" y="-1333500"/>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16446" y="-146923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279762" y="287149"/>
            <a:ext cx="7881673" cy="5884982"/>
          </a:xfrm>
          <a:custGeom>
            <a:avLst/>
            <a:gdLst/>
            <a:ahLst/>
            <a:cxnLst/>
            <a:rect l="l" t="t" r="r" b="b"/>
            <a:pathLst>
              <a:path w="7881673" h="5884982">
                <a:moveTo>
                  <a:pt x="0" y="0"/>
                </a:moveTo>
                <a:lnTo>
                  <a:pt x="7881673" y="0"/>
                </a:lnTo>
                <a:lnTo>
                  <a:pt x="7881673" y="5884982"/>
                </a:lnTo>
                <a:lnTo>
                  <a:pt x="0" y="5884982"/>
                </a:lnTo>
                <a:lnTo>
                  <a:pt x="0" y="0"/>
                </a:lnTo>
                <a:close/>
              </a:path>
            </a:pathLst>
          </a:custGeom>
          <a:blipFill>
            <a:blip r:embed="rId6"/>
            <a:stretch>
              <a:fillRect/>
            </a:stretch>
          </a:blipFill>
        </p:spPr>
      </p:sp>
      <p:sp>
        <p:nvSpPr>
          <p:cNvPr id="5" name="TextBox 5"/>
          <p:cNvSpPr txBox="1"/>
          <p:nvPr/>
        </p:nvSpPr>
        <p:spPr>
          <a:xfrm>
            <a:off x="1393110" y="6263375"/>
            <a:ext cx="15501780" cy="3752676"/>
          </a:xfrm>
          <a:prstGeom prst="rect">
            <a:avLst/>
          </a:prstGeom>
        </p:spPr>
        <p:txBody>
          <a:bodyPr lIns="0" tIns="0" rIns="0" bIns="0" rtlCol="0" anchor="t">
            <a:spAutoFit/>
          </a:bodyPr>
          <a:lstStyle/>
          <a:p>
            <a:pPr>
              <a:lnSpc>
                <a:spcPts val="3846"/>
              </a:lnSpc>
            </a:pPr>
            <a:r>
              <a:rPr lang="en-US" sz="3077" spc="510" dirty="0">
                <a:solidFill>
                  <a:srgbClr val="22423D"/>
                </a:solidFill>
                <a:latin typeface="Glacial Indifference"/>
              </a:rPr>
              <a:t>                                          </a:t>
            </a:r>
            <a:r>
              <a:rPr lang="en-US" sz="3600" b="1" spc="510" dirty="0" err="1">
                <a:solidFill>
                  <a:srgbClr val="22423D"/>
                </a:solidFill>
                <a:latin typeface="Times New Roman" panose="02020603050405020304" pitchFamily="18" charset="0"/>
                <a:cs typeface="Times New Roman" panose="02020603050405020304" pitchFamily="18" charset="0"/>
              </a:rPr>
              <a:t>Sự</a:t>
            </a:r>
            <a:r>
              <a:rPr lang="en-US" sz="3600" b="1" spc="510" dirty="0">
                <a:solidFill>
                  <a:srgbClr val="22423D"/>
                </a:solidFill>
                <a:latin typeface="Times New Roman" panose="02020603050405020304" pitchFamily="18" charset="0"/>
                <a:cs typeface="Times New Roman" panose="02020603050405020304" pitchFamily="18" charset="0"/>
              </a:rPr>
              <a:t> </a:t>
            </a:r>
            <a:r>
              <a:rPr lang="en-US" sz="3600" b="1" spc="510" dirty="0" err="1">
                <a:solidFill>
                  <a:srgbClr val="22423D"/>
                </a:solidFill>
                <a:latin typeface="Times New Roman" panose="02020603050405020304" pitchFamily="18" charset="0"/>
                <a:cs typeface="Times New Roman" panose="02020603050405020304" pitchFamily="18" charset="0"/>
              </a:rPr>
              <a:t>cố</a:t>
            </a:r>
            <a:r>
              <a:rPr lang="en-US" sz="3600" b="1" spc="510" dirty="0">
                <a:solidFill>
                  <a:srgbClr val="22423D"/>
                </a:solidFill>
                <a:latin typeface="Times New Roman" panose="02020603050405020304" pitchFamily="18" charset="0"/>
                <a:cs typeface="Times New Roman" panose="02020603050405020304" pitchFamily="18" charset="0"/>
              </a:rPr>
              <a:t> 2: </a:t>
            </a:r>
          </a:p>
          <a:p>
            <a:pPr>
              <a:lnSpc>
                <a:spcPts val="3721"/>
              </a:lnSpc>
            </a:pPr>
            <a:endParaRPr lang="en-US" sz="3077" spc="510" dirty="0">
              <a:solidFill>
                <a:srgbClr val="22423D"/>
              </a:solidFill>
              <a:latin typeface="Glacial Indifference Bold"/>
            </a:endParaRPr>
          </a:p>
          <a:p>
            <a:pPr algn="just">
              <a:lnSpc>
                <a:spcPts val="3721"/>
              </a:lnSpc>
            </a:pPr>
            <a:r>
              <a:rPr lang="en-US" sz="2977" spc="494" dirty="0">
                <a:solidFill>
                  <a:srgbClr val="22423D"/>
                </a:solidFill>
                <a:latin typeface="Glacial Indifference"/>
              </a:rPr>
              <a:t>Sau </a:t>
            </a:r>
            <a:r>
              <a:rPr lang="en-US" sz="2977" spc="494" dirty="0" err="1">
                <a:solidFill>
                  <a:srgbClr val="22423D"/>
                </a:solidFill>
                <a:latin typeface="Glacial Indifference"/>
              </a:rPr>
              <a:t>điều</a:t>
            </a:r>
            <a:r>
              <a:rPr lang="en-US" sz="2977" spc="494" dirty="0">
                <a:solidFill>
                  <a:srgbClr val="22423D"/>
                </a:solidFill>
                <a:latin typeface="Glacial Indifference"/>
              </a:rPr>
              <a:t> </a:t>
            </a:r>
            <a:r>
              <a:rPr lang="en-US" sz="2977" spc="494" dirty="0" err="1">
                <a:solidFill>
                  <a:srgbClr val="22423D"/>
                </a:solidFill>
                <a:latin typeface="Glacial Indifference"/>
              </a:rPr>
              <a:t>chỉnh</a:t>
            </a:r>
            <a:r>
              <a:rPr lang="en-US" sz="2977" spc="494" dirty="0">
                <a:solidFill>
                  <a:srgbClr val="22423D"/>
                </a:solidFill>
                <a:latin typeface="Glacial Indifference"/>
              </a:rPr>
              <a:t> </a:t>
            </a:r>
            <a:r>
              <a:rPr lang="en-US" sz="2977" spc="494" dirty="0" err="1">
                <a:solidFill>
                  <a:srgbClr val="22423D"/>
                </a:solidFill>
                <a:latin typeface="Glacial Indifference"/>
              </a:rPr>
              <a:t>kế</a:t>
            </a:r>
            <a:r>
              <a:rPr lang="en-US" sz="2977" spc="494" dirty="0">
                <a:solidFill>
                  <a:srgbClr val="22423D"/>
                </a:solidFill>
                <a:latin typeface="Glacial Indifference"/>
              </a:rPr>
              <a:t> </a:t>
            </a:r>
            <a:r>
              <a:rPr lang="en-US" sz="2977" spc="494" dirty="0" err="1">
                <a:solidFill>
                  <a:srgbClr val="22423D"/>
                </a:solidFill>
                <a:latin typeface="Glacial Indifference"/>
              </a:rPr>
              <a:t>hoạch</a:t>
            </a:r>
            <a:r>
              <a:rPr lang="en-US" sz="2977" spc="494" dirty="0">
                <a:solidFill>
                  <a:srgbClr val="22423D"/>
                </a:solidFill>
                <a:latin typeface="Glacial Indifference"/>
              </a:rPr>
              <a:t> </a:t>
            </a:r>
            <a:r>
              <a:rPr lang="en-US" sz="2977" spc="494" dirty="0" err="1">
                <a:solidFill>
                  <a:srgbClr val="22423D"/>
                </a:solidFill>
                <a:latin typeface="Glacial Indifference"/>
              </a:rPr>
              <a:t>rút</a:t>
            </a:r>
            <a:r>
              <a:rPr lang="en-US" sz="2977" spc="494" dirty="0">
                <a:solidFill>
                  <a:srgbClr val="22423D"/>
                </a:solidFill>
                <a:latin typeface="Glacial Indifference"/>
              </a:rPr>
              <a:t> </a:t>
            </a:r>
            <a:r>
              <a:rPr lang="en-US" sz="2977" spc="494" dirty="0" err="1">
                <a:solidFill>
                  <a:srgbClr val="22423D"/>
                </a:solidFill>
                <a:latin typeface="Glacial Indifference"/>
              </a:rPr>
              <a:t>ngắn</a:t>
            </a:r>
            <a:r>
              <a:rPr lang="en-US" sz="2977" spc="494" dirty="0">
                <a:solidFill>
                  <a:srgbClr val="22423D"/>
                </a:solidFill>
                <a:latin typeface="Glacial Indifference"/>
              </a:rPr>
              <a:t>, </a:t>
            </a:r>
            <a:r>
              <a:rPr lang="en-US" sz="2977" spc="494" dirty="0" err="1">
                <a:solidFill>
                  <a:srgbClr val="22423D"/>
                </a:solidFill>
                <a:latin typeface="Glacial Indifference"/>
              </a:rPr>
              <a:t>lưu</a:t>
            </a:r>
            <a:r>
              <a:rPr lang="en-US" sz="2977" spc="494" dirty="0">
                <a:solidFill>
                  <a:srgbClr val="22423D"/>
                </a:solidFill>
                <a:latin typeface="Glacial Indifference"/>
              </a:rPr>
              <a:t> </a:t>
            </a:r>
            <a:r>
              <a:rPr lang="en-US" sz="2977" spc="494" dirty="0" err="1">
                <a:solidFill>
                  <a:srgbClr val="22423D"/>
                </a:solidFill>
                <a:latin typeface="Glacial Indifference"/>
              </a:rPr>
              <a:t>vào</a:t>
            </a:r>
            <a:r>
              <a:rPr lang="en-US" sz="2977" spc="494" dirty="0">
                <a:solidFill>
                  <a:srgbClr val="22423D"/>
                </a:solidFill>
                <a:latin typeface="Glacial Indifference"/>
              </a:rPr>
              <a:t> Baseline1, </a:t>
            </a:r>
            <a:r>
              <a:rPr lang="en-US" sz="2977" spc="494" dirty="0" err="1">
                <a:solidFill>
                  <a:srgbClr val="22423D"/>
                </a:solidFill>
                <a:latin typeface="Glacial Indifference"/>
              </a:rPr>
              <a:t>dự</a:t>
            </a:r>
            <a:r>
              <a:rPr lang="en-US" sz="2977" spc="494" dirty="0">
                <a:solidFill>
                  <a:srgbClr val="22423D"/>
                </a:solidFill>
                <a:latin typeface="Glacial Indifference"/>
              </a:rPr>
              <a:t> </a:t>
            </a:r>
            <a:r>
              <a:rPr lang="en-US" sz="2977" spc="494" dirty="0" err="1">
                <a:solidFill>
                  <a:srgbClr val="22423D"/>
                </a:solidFill>
                <a:latin typeface="Glacial Indifference"/>
              </a:rPr>
              <a:t>án</a:t>
            </a:r>
            <a:r>
              <a:rPr lang="en-US" sz="2977" spc="494" dirty="0">
                <a:solidFill>
                  <a:srgbClr val="22423D"/>
                </a:solidFill>
                <a:latin typeface="Glacial Indifference"/>
              </a:rPr>
              <a:t> </a:t>
            </a:r>
            <a:r>
              <a:rPr lang="en-US" sz="2977" spc="494" dirty="0" err="1">
                <a:solidFill>
                  <a:srgbClr val="22423D"/>
                </a:solidFill>
                <a:latin typeface="Glacial Indifference"/>
              </a:rPr>
              <a:t>tiếp</a:t>
            </a:r>
            <a:r>
              <a:rPr lang="en-US" sz="2977" spc="494" dirty="0">
                <a:solidFill>
                  <a:srgbClr val="22423D"/>
                </a:solidFill>
                <a:latin typeface="Glacial Indifference"/>
              </a:rPr>
              <a:t> </a:t>
            </a:r>
            <a:r>
              <a:rPr lang="en-US" sz="2977" spc="494" dirty="0" err="1">
                <a:solidFill>
                  <a:srgbClr val="22423D"/>
                </a:solidFill>
                <a:latin typeface="Glacial Indifference"/>
              </a:rPr>
              <a:t>tục</a:t>
            </a:r>
            <a:r>
              <a:rPr lang="en-US" sz="2977" spc="494" dirty="0">
                <a:solidFill>
                  <a:srgbClr val="22423D"/>
                </a:solidFill>
                <a:latin typeface="Glacial Indifference"/>
              </a:rPr>
              <a:t> </a:t>
            </a:r>
            <a:r>
              <a:rPr lang="en-US" sz="2977" spc="494" dirty="0" err="1">
                <a:solidFill>
                  <a:srgbClr val="22423D"/>
                </a:solidFill>
                <a:latin typeface="Glacial Indifference"/>
              </a:rPr>
              <a:t>đi</a:t>
            </a:r>
            <a:r>
              <a:rPr lang="en-US" sz="2977" spc="494" dirty="0">
                <a:solidFill>
                  <a:srgbClr val="22423D"/>
                </a:solidFill>
                <a:latin typeface="Glacial Indifference"/>
              </a:rPr>
              <a:t> </a:t>
            </a:r>
            <a:r>
              <a:rPr lang="en-US" sz="2977" spc="494" dirty="0" err="1">
                <a:solidFill>
                  <a:srgbClr val="22423D"/>
                </a:solidFill>
                <a:latin typeface="Glacial Indifference"/>
              </a:rPr>
              <a:t>vào</a:t>
            </a:r>
            <a:r>
              <a:rPr lang="en-US" sz="2977" spc="494" dirty="0">
                <a:solidFill>
                  <a:srgbClr val="22423D"/>
                </a:solidFill>
                <a:latin typeface="Glacial Indifference"/>
              </a:rPr>
              <a:t> </a:t>
            </a:r>
            <a:r>
              <a:rPr lang="en-US" sz="2977" spc="494" dirty="0" err="1">
                <a:solidFill>
                  <a:srgbClr val="22423D"/>
                </a:solidFill>
                <a:latin typeface="Glacial Indifference"/>
              </a:rPr>
              <a:t>hoạt</a:t>
            </a:r>
            <a:r>
              <a:rPr lang="en-US" sz="2977" spc="494" dirty="0">
                <a:solidFill>
                  <a:srgbClr val="22423D"/>
                </a:solidFill>
                <a:latin typeface="Glacial Indifference"/>
              </a:rPr>
              <a:t> </a:t>
            </a:r>
            <a:r>
              <a:rPr lang="vi-VN" sz="2977" spc="494" dirty="0">
                <a:solidFill>
                  <a:srgbClr val="22423D"/>
                </a:solidFill>
                <a:latin typeface="Glacial Indifference"/>
              </a:rPr>
              <a:t>động theo</a:t>
            </a:r>
            <a:r>
              <a:rPr lang="en-US" sz="2977" spc="494" dirty="0">
                <a:solidFill>
                  <a:srgbClr val="22423D"/>
                </a:solidFill>
                <a:latin typeface="Glacial Indifference"/>
              </a:rPr>
              <a:t> </a:t>
            </a:r>
            <a:r>
              <a:rPr lang="en-US" sz="2977" spc="494" dirty="0" err="1">
                <a:solidFill>
                  <a:srgbClr val="22423D"/>
                </a:solidFill>
                <a:latin typeface="Glacial Indifference"/>
              </a:rPr>
              <a:t>đúng</a:t>
            </a:r>
            <a:r>
              <a:rPr lang="en-US" sz="2977" spc="494" dirty="0">
                <a:solidFill>
                  <a:srgbClr val="22423D"/>
                </a:solidFill>
                <a:latin typeface="Glacial Indifference"/>
              </a:rPr>
              <a:t> </a:t>
            </a:r>
            <a:r>
              <a:rPr lang="en-US" sz="2977" spc="494" dirty="0" err="1">
                <a:solidFill>
                  <a:srgbClr val="22423D"/>
                </a:solidFill>
                <a:latin typeface="Glacial Indifference"/>
              </a:rPr>
              <a:t>tiến</a:t>
            </a:r>
            <a:r>
              <a:rPr lang="en-US" sz="2977" spc="494" dirty="0">
                <a:solidFill>
                  <a:srgbClr val="22423D"/>
                </a:solidFill>
                <a:latin typeface="Glacial Indifference"/>
              </a:rPr>
              <a:t> </a:t>
            </a:r>
            <a:r>
              <a:rPr lang="en-US" sz="2977" spc="494" dirty="0" err="1">
                <a:solidFill>
                  <a:srgbClr val="22423D"/>
                </a:solidFill>
                <a:latin typeface="Glacial Indifference"/>
              </a:rPr>
              <a:t>độ</a:t>
            </a:r>
            <a:r>
              <a:rPr lang="en-US" sz="2977" spc="494" dirty="0">
                <a:solidFill>
                  <a:srgbClr val="22423D"/>
                </a:solidFill>
                <a:latin typeface="Glacial Indifference"/>
              </a:rPr>
              <a:t>. </a:t>
            </a:r>
          </a:p>
          <a:p>
            <a:pPr algn="just">
              <a:lnSpc>
                <a:spcPts val="3721"/>
              </a:lnSpc>
            </a:pPr>
            <a:r>
              <a:rPr lang="en-US" sz="2977" spc="494" dirty="0" err="1">
                <a:solidFill>
                  <a:srgbClr val="22423D"/>
                </a:solidFill>
                <a:latin typeface="Glacial Indifference"/>
              </a:rPr>
              <a:t>Đến</a:t>
            </a:r>
            <a:r>
              <a:rPr lang="en-US" sz="2977" spc="494" dirty="0">
                <a:solidFill>
                  <a:srgbClr val="22423D"/>
                </a:solidFill>
                <a:latin typeface="Glacial Indifference"/>
              </a:rPr>
              <a:t> </a:t>
            </a:r>
            <a:r>
              <a:rPr lang="en-US" sz="2977" spc="494" dirty="0" err="1">
                <a:solidFill>
                  <a:srgbClr val="22423D"/>
                </a:solidFill>
                <a:latin typeface="Glacial Indifference"/>
              </a:rPr>
              <a:t>gần</a:t>
            </a:r>
            <a:r>
              <a:rPr lang="en-US" sz="2977" spc="494" dirty="0">
                <a:solidFill>
                  <a:srgbClr val="22423D"/>
                </a:solidFill>
                <a:latin typeface="Glacial Indifference"/>
              </a:rPr>
              <a:t> </a:t>
            </a:r>
            <a:r>
              <a:rPr lang="en-US" sz="2977" spc="494" dirty="0" err="1">
                <a:solidFill>
                  <a:srgbClr val="22423D"/>
                </a:solidFill>
                <a:latin typeface="Glacial Indifference"/>
              </a:rPr>
              <a:t>kỳ</a:t>
            </a:r>
            <a:r>
              <a:rPr lang="en-US" sz="2977" spc="494" dirty="0">
                <a:solidFill>
                  <a:srgbClr val="22423D"/>
                </a:solidFill>
                <a:latin typeface="Glacial Indifference"/>
              </a:rPr>
              <a:t> </a:t>
            </a:r>
            <a:r>
              <a:rPr lang="en-US" sz="2977" spc="494" dirty="0" err="1">
                <a:solidFill>
                  <a:srgbClr val="22423D"/>
                </a:solidFill>
                <a:latin typeface="Glacial Indifference"/>
              </a:rPr>
              <a:t>nghỉ</a:t>
            </a:r>
            <a:r>
              <a:rPr lang="en-US" sz="2977" spc="494" dirty="0">
                <a:solidFill>
                  <a:srgbClr val="22423D"/>
                </a:solidFill>
                <a:latin typeface="Glacial Indifference"/>
              </a:rPr>
              <a:t> </a:t>
            </a:r>
            <a:r>
              <a:rPr lang="en-US" sz="2977" spc="494" dirty="0" err="1">
                <a:solidFill>
                  <a:srgbClr val="22423D"/>
                </a:solidFill>
                <a:latin typeface="Glacial Indifference"/>
              </a:rPr>
              <a:t>lễ</a:t>
            </a:r>
            <a:r>
              <a:rPr lang="en-US" sz="2977" spc="494" dirty="0">
                <a:solidFill>
                  <a:srgbClr val="22423D"/>
                </a:solidFill>
                <a:latin typeface="Glacial Indifference"/>
              </a:rPr>
              <a:t> 30/4 - 1/5 </a:t>
            </a:r>
            <a:r>
              <a:rPr lang="en-US" sz="2977" spc="494" dirty="0" err="1">
                <a:solidFill>
                  <a:srgbClr val="22423D"/>
                </a:solidFill>
                <a:latin typeface="Glacial Indifference"/>
              </a:rPr>
              <a:t>thì</a:t>
            </a:r>
            <a:r>
              <a:rPr lang="en-US" sz="2977" spc="494" dirty="0">
                <a:solidFill>
                  <a:srgbClr val="22423D"/>
                </a:solidFill>
                <a:latin typeface="Glacial Indifference"/>
              </a:rPr>
              <a:t> </a:t>
            </a:r>
            <a:r>
              <a:rPr lang="vi-VN" sz="2977" spc="494" dirty="0">
                <a:solidFill>
                  <a:srgbClr val="22423D"/>
                </a:solidFill>
                <a:latin typeface="Glacial Indifference"/>
              </a:rPr>
              <a:t>người </a:t>
            </a:r>
            <a:r>
              <a:rPr lang="en-US" sz="2977" spc="494" dirty="0" err="1">
                <a:solidFill>
                  <a:srgbClr val="22423D"/>
                </a:solidFill>
                <a:latin typeface="Glacial Indifference"/>
              </a:rPr>
              <a:t>quản</a:t>
            </a:r>
            <a:r>
              <a:rPr lang="en-US" sz="2977" spc="494" dirty="0">
                <a:solidFill>
                  <a:srgbClr val="22423D"/>
                </a:solidFill>
                <a:latin typeface="Glacial Indifference"/>
              </a:rPr>
              <a:t> </a:t>
            </a:r>
            <a:r>
              <a:rPr lang="en-US" sz="2977" spc="494" dirty="0" err="1">
                <a:solidFill>
                  <a:srgbClr val="22423D"/>
                </a:solidFill>
                <a:latin typeface="Glacial Indifference"/>
              </a:rPr>
              <a:t>lý</a:t>
            </a:r>
            <a:r>
              <a:rPr lang="en-US" sz="2977" spc="494" dirty="0">
                <a:solidFill>
                  <a:srgbClr val="22423D"/>
                </a:solidFill>
                <a:latin typeface="Glacial Indifference"/>
              </a:rPr>
              <a:t> </a:t>
            </a:r>
            <a:r>
              <a:rPr lang="en-US" sz="2977" spc="494" dirty="0" err="1">
                <a:solidFill>
                  <a:srgbClr val="22423D"/>
                </a:solidFill>
                <a:latin typeface="Glacial Indifference"/>
              </a:rPr>
              <a:t>nhận</a:t>
            </a:r>
            <a:r>
              <a:rPr lang="en-US" sz="2977" spc="494" dirty="0">
                <a:solidFill>
                  <a:srgbClr val="22423D"/>
                </a:solidFill>
                <a:latin typeface="Glacial Indifference"/>
              </a:rPr>
              <a:t> </a:t>
            </a:r>
            <a:r>
              <a:rPr lang="en-US" sz="2977" spc="494" dirty="0" err="1">
                <a:solidFill>
                  <a:srgbClr val="22423D"/>
                </a:solidFill>
                <a:latin typeface="Glacial Indifference"/>
              </a:rPr>
              <a:t>ra</a:t>
            </a:r>
            <a:r>
              <a:rPr lang="en-US" sz="2977" spc="494" dirty="0">
                <a:solidFill>
                  <a:srgbClr val="22423D"/>
                </a:solidFill>
                <a:latin typeface="Glacial Indifference"/>
              </a:rPr>
              <a:t> </a:t>
            </a:r>
            <a:r>
              <a:rPr lang="en-US" sz="2977" spc="494" dirty="0" err="1">
                <a:solidFill>
                  <a:srgbClr val="22423D"/>
                </a:solidFill>
                <a:latin typeface="Glacial Indifference"/>
              </a:rPr>
              <a:t>trong</a:t>
            </a:r>
            <a:r>
              <a:rPr lang="en-US" sz="2977" spc="494" dirty="0">
                <a:solidFill>
                  <a:srgbClr val="22423D"/>
                </a:solidFill>
                <a:latin typeface="Glacial Indifference"/>
              </a:rPr>
              <a:t> </a:t>
            </a:r>
            <a:r>
              <a:rPr lang="en-US" sz="2977" spc="494" dirty="0" err="1">
                <a:solidFill>
                  <a:srgbClr val="22423D"/>
                </a:solidFill>
                <a:latin typeface="Glacial Indifference"/>
              </a:rPr>
              <a:t>kế</a:t>
            </a:r>
            <a:r>
              <a:rPr lang="en-US" sz="2977" spc="494" dirty="0">
                <a:solidFill>
                  <a:srgbClr val="22423D"/>
                </a:solidFill>
                <a:latin typeface="Glacial Indifference"/>
              </a:rPr>
              <a:t> </a:t>
            </a:r>
            <a:r>
              <a:rPr lang="en-US" sz="2977" spc="494" dirty="0" err="1">
                <a:solidFill>
                  <a:srgbClr val="22423D"/>
                </a:solidFill>
                <a:latin typeface="Glacial Indifference"/>
              </a:rPr>
              <a:t>hoạch</a:t>
            </a:r>
            <a:r>
              <a:rPr lang="en-US" sz="2977" spc="494" dirty="0">
                <a:solidFill>
                  <a:srgbClr val="22423D"/>
                </a:solidFill>
                <a:latin typeface="Glacial Indifference"/>
              </a:rPr>
              <a:t> </a:t>
            </a:r>
            <a:r>
              <a:rPr lang="en-US" sz="2977" spc="494" dirty="0" err="1">
                <a:solidFill>
                  <a:srgbClr val="22423D"/>
                </a:solidFill>
                <a:latin typeface="Glacial Indifference"/>
              </a:rPr>
              <a:t>sau</a:t>
            </a:r>
            <a:r>
              <a:rPr lang="en-US" sz="2977" spc="494" dirty="0">
                <a:solidFill>
                  <a:srgbClr val="22423D"/>
                </a:solidFill>
                <a:latin typeface="Glacial Indifference"/>
              </a:rPr>
              <a:t> </a:t>
            </a:r>
            <a:r>
              <a:rPr lang="en-US" sz="2977" spc="494" dirty="0" err="1">
                <a:solidFill>
                  <a:srgbClr val="22423D"/>
                </a:solidFill>
                <a:latin typeface="Glacial Indifference"/>
              </a:rPr>
              <a:t>điều</a:t>
            </a:r>
            <a:r>
              <a:rPr lang="en-US" sz="2977" spc="494" dirty="0">
                <a:solidFill>
                  <a:srgbClr val="22423D"/>
                </a:solidFill>
                <a:latin typeface="Glacial Indifference"/>
              </a:rPr>
              <a:t> </a:t>
            </a:r>
            <a:r>
              <a:rPr lang="en-US" sz="2977" spc="494" dirty="0" err="1">
                <a:solidFill>
                  <a:srgbClr val="22423D"/>
                </a:solidFill>
                <a:latin typeface="Glacial Indifference"/>
              </a:rPr>
              <a:t>chỉnh</a:t>
            </a:r>
            <a:r>
              <a:rPr lang="en-US" sz="2977" spc="494" dirty="0">
                <a:solidFill>
                  <a:srgbClr val="22423D"/>
                </a:solidFill>
                <a:latin typeface="Glacial Indifference"/>
              </a:rPr>
              <a:t> </a:t>
            </a:r>
            <a:r>
              <a:rPr lang="en-US" sz="2977" spc="494" dirty="0" err="1">
                <a:solidFill>
                  <a:srgbClr val="22423D"/>
                </a:solidFill>
                <a:latin typeface="Glacial Indifference"/>
              </a:rPr>
              <a:t>chưa</a:t>
            </a:r>
            <a:r>
              <a:rPr lang="en-US" sz="2977" spc="494" dirty="0">
                <a:solidFill>
                  <a:srgbClr val="22423D"/>
                </a:solidFill>
                <a:latin typeface="Glacial Indifference"/>
              </a:rPr>
              <a:t> </a:t>
            </a:r>
            <a:r>
              <a:rPr lang="en-US" sz="2977" spc="494" dirty="0" err="1">
                <a:solidFill>
                  <a:srgbClr val="22423D"/>
                </a:solidFill>
                <a:latin typeface="Glacial Indifference"/>
              </a:rPr>
              <a:t>thiết</a:t>
            </a:r>
            <a:r>
              <a:rPr lang="en-US" sz="2977" spc="494" dirty="0">
                <a:solidFill>
                  <a:srgbClr val="22423D"/>
                </a:solidFill>
                <a:latin typeface="Glacial Indifference"/>
              </a:rPr>
              <a:t> </a:t>
            </a:r>
            <a:r>
              <a:rPr lang="en-US" sz="2977" spc="494" dirty="0" err="1">
                <a:solidFill>
                  <a:srgbClr val="22423D"/>
                </a:solidFill>
                <a:latin typeface="Glacial Indifference"/>
              </a:rPr>
              <a:t>lập</a:t>
            </a:r>
            <a:r>
              <a:rPr lang="en-US" sz="2977" spc="494" dirty="0">
                <a:solidFill>
                  <a:srgbClr val="22423D"/>
                </a:solidFill>
                <a:latin typeface="Glacial Indifference"/>
              </a:rPr>
              <a:t> </a:t>
            </a:r>
            <a:r>
              <a:rPr lang="en-US" sz="2977" spc="494" dirty="0" err="1">
                <a:solidFill>
                  <a:srgbClr val="22423D"/>
                </a:solidFill>
                <a:latin typeface="Glacial Indifference"/>
              </a:rPr>
              <a:t>chuỗi</a:t>
            </a:r>
            <a:r>
              <a:rPr lang="en-US" sz="2977" spc="494" dirty="0">
                <a:solidFill>
                  <a:srgbClr val="22423D"/>
                </a:solidFill>
                <a:latin typeface="Glacial Indifference"/>
              </a:rPr>
              <a:t> </a:t>
            </a:r>
            <a:r>
              <a:rPr lang="en-US" sz="2977" spc="494" dirty="0" err="1">
                <a:solidFill>
                  <a:srgbClr val="22423D"/>
                </a:solidFill>
                <a:latin typeface="Glacial Indifference"/>
              </a:rPr>
              <a:t>ngày</a:t>
            </a:r>
            <a:r>
              <a:rPr lang="en-US" sz="2977" spc="494" dirty="0">
                <a:solidFill>
                  <a:srgbClr val="22423D"/>
                </a:solidFill>
                <a:latin typeface="Glacial Indifference"/>
              </a:rPr>
              <a:t> </a:t>
            </a:r>
            <a:r>
              <a:rPr lang="en-US" sz="2977" spc="494" dirty="0" err="1">
                <a:solidFill>
                  <a:srgbClr val="22423D"/>
                </a:solidFill>
                <a:latin typeface="Glacial Indifference"/>
              </a:rPr>
              <a:t>nghỉ</a:t>
            </a:r>
            <a:r>
              <a:rPr lang="en-US" sz="2977" spc="494" dirty="0">
                <a:solidFill>
                  <a:srgbClr val="22423D"/>
                </a:solidFill>
                <a:latin typeface="Glacial Indifference"/>
              </a:rPr>
              <a:t> </a:t>
            </a:r>
            <a:r>
              <a:rPr lang="en-US" sz="2977" spc="494" dirty="0" err="1">
                <a:solidFill>
                  <a:srgbClr val="22423D"/>
                </a:solidFill>
                <a:latin typeface="Glacial Indifference"/>
              </a:rPr>
              <a:t>lễ</a:t>
            </a:r>
            <a:r>
              <a:rPr lang="en-US" sz="2977" spc="494" dirty="0">
                <a:solidFill>
                  <a:srgbClr val="22423D"/>
                </a:solidFill>
                <a:latin typeface="Glacial Indifference"/>
              </a:rPr>
              <a:t> 29/4 - 3/5 </a:t>
            </a:r>
            <a:r>
              <a:rPr lang="en-US" sz="2977" spc="494" dirty="0" err="1">
                <a:solidFill>
                  <a:srgbClr val="22423D"/>
                </a:solidFill>
                <a:latin typeface="Glacial Indifference"/>
              </a:rPr>
              <a:t>nên</a:t>
            </a:r>
            <a:r>
              <a:rPr lang="en-US" sz="2977" spc="494" dirty="0">
                <a:solidFill>
                  <a:srgbClr val="22423D"/>
                </a:solidFill>
                <a:latin typeface="Glacial Indifference"/>
              </a:rPr>
              <a:t> </a:t>
            </a:r>
            <a:r>
              <a:rPr lang="en-US" sz="2977" spc="494" dirty="0" err="1">
                <a:solidFill>
                  <a:srgbClr val="22423D"/>
                </a:solidFill>
                <a:latin typeface="Glacial Indifference"/>
              </a:rPr>
              <a:t>dự</a:t>
            </a:r>
            <a:r>
              <a:rPr lang="en-US" sz="2977" spc="494" dirty="0">
                <a:solidFill>
                  <a:srgbClr val="22423D"/>
                </a:solidFill>
                <a:latin typeface="Glacial Indifference"/>
              </a:rPr>
              <a:t> </a:t>
            </a:r>
            <a:r>
              <a:rPr lang="en-US" sz="2977" spc="494" dirty="0" err="1">
                <a:solidFill>
                  <a:srgbClr val="22423D"/>
                </a:solidFill>
                <a:latin typeface="Glacial Indifference"/>
              </a:rPr>
              <a:t>án</a:t>
            </a:r>
            <a:r>
              <a:rPr lang="en-US" sz="2977" spc="494" dirty="0">
                <a:solidFill>
                  <a:srgbClr val="22423D"/>
                </a:solidFill>
                <a:latin typeface="Glacial Indifference"/>
              </a:rPr>
              <a:t> </a:t>
            </a:r>
            <a:r>
              <a:rPr lang="en-US" sz="2977" spc="494" dirty="0" err="1">
                <a:solidFill>
                  <a:srgbClr val="22423D"/>
                </a:solidFill>
                <a:latin typeface="Glacial Indifference"/>
              </a:rPr>
              <a:t>sẽ</a:t>
            </a:r>
            <a:r>
              <a:rPr lang="en-US" sz="2977" spc="494" dirty="0">
                <a:solidFill>
                  <a:srgbClr val="22423D"/>
                </a:solidFill>
                <a:latin typeface="Glacial Indifference"/>
              </a:rPr>
              <a:t> </a:t>
            </a:r>
            <a:r>
              <a:rPr lang="en-US" sz="2977" spc="494" dirty="0" err="1">
                <a:solidFill>
                  <a:srgbClr val="22423D"/>
                </a:solidFill>
                <a:latin typeface="Glacial Indifference"/>
              </a:rPr>
              <a:t>bị</a:t>
            </a:r>
            <a:r>
              <a:rPr lang="en-US" sz="2977" spc="494" dirty="0">
                <a:solidFill>
                  <a:srgbClr val="22423D"/>
                </a:solidFill>
                <a:latin typeface="Glacial Indifference"/>
              </a:rPr>
              <a:t> </a:t>
            </a:r>
            <a:r>
              <a:rPr lang="en-US" sz="2977" spc="494" dirty="0" err="1">
                <a:solidFill>
                  <a:srgbClr val="22423D"/>
                </a:solidFill>
                <a:latin typeface="Glacial Indifference"/>
              </a:rPr>
              <a:t>kéo</a:t>
            </a:r>
            <a:r>
              <a:rPr lang="en-US" sz="2977" spc="494" dirty="0">
                <a:solidFill>
                  <a:srgbClr val="22423D"/>
                </a:solidFill>
                <a:latin typeface="Glacial Indifference"/>
              </a:rPr>
              <a:t> </a:t>
            </a:r>
            <a:r>
              <a:rPr lang="en-US" sz="2977" spc="494" dirty="0" err="1">
                <a:solidFill>
                  <a:srgbClr val="22423D"/>
                </a:solidFill>
                <a:latin typeface="Glacial Indifference"/>
              </a:rPr>
              <a:t>dài</a:t>
            </a:r>
            <a:r>
              <a:rPr lang="en-US" sz="2977" spc="494" dirty="0">
                <a:solidFill>
                  <a:srgbClr val="22423D"/>
                </a:solidFill>
                <a:latin typeface="Glacial Indifference"/>
              </a:rPr>
              <a:t> </a:t>
            </a:r>
            <a:r>
              <a:rPr lang="en-US" sz="2977" spc="494" dirty="0" err="1">
                <a:solidFill>
                  <a:srgbClr val="22423D"/>
                </a:solidFill>
                <a:latin typeface="Glacial Indifference"/>
              </a:rPr>
              <a:t>ra</a:t>
            </a:r>
            <a:r>
              <a:rPr lang="en-US" sz="2977" spc="494" dirty="0">
                <a:solidFill>
                  <a:srgbClr val="22423D"/>
                </a:solidFill>
                <a:latin typeface="Glacial Indifference"/>
              </a:rPr>
              <a:t> </a:t>
            </a:r>
            <a:r>
              <a:rPr lang="en-US" sz="2977" spc="494" dirty="0" err="1">
                <a:solidFill>
                  <a:srgbClr val="22423D"/>
                </a:solidFill>
                <a:latin typeface="Glacial Indifference"/>
              </a:rPr>
              <a:t>và</a:t>
            </a:r>
            <a:r>
              <a:rPr lang="en-US" sz="2977" spc="494" dirty="0">
                <a:solidFill>
                  <a:srgbClr val="22423D"/>
                </a:solidFill>
                <a:latin typeface="Glacial Indifference"/>
              </a:rPr>
              <a:t> </a:t>
            </a:r>
            <a:r>
              <a:rPr lang="en-US" sz="2977" spc="494" dirty="0" err="1">
                <a:solidFill>
                  <a:srgbClr val="22423D"/>
                </a:solidFill>
                <a:latin typeface="Glacial Indifference"/>
              </a:rPr>
              <a:t>không</a:t>
            </a:r>
            <a:r>
              <a:rPr lang="en-US" sz="2977" spc="494" dirty="0">
                <a:solidFill>
                  <a:srgbClr val="22423D"/>
                </a:solidFill>
                <a:latin typeface="Glacial Indifference"/>
              </a:rPr>
              <a:t> </a:t>
            </a:r>
            <a:r>
              <a:rPr lang="en-US" sz="2977" spc="494" dirty="0" err="1">
                <a:solidFill>
                  <a:srgbClr val="22423D"/>
                </a:solidFill>
                <a:latin typeface="Glacial Indifference"/>
              </a:rPr>
              <a:t>bàn</a:t>
            </a:r>
            <a:r>
              <a:rPr lang="en-US" sz="2977" spc="494" dirty="0">
                <a:solidFill>
                  <a:srgbClr val="22423D"/>
                </a:solidFill>
                <a:latin typeface="Glacial Indifference"/>
              </a:rPr>
              <a:t> </a:t>
            </a:r>
            <a:r>
              <a:rPr lang="en-US" sz="2977" spc="494" dirty="0" err="1">
                <a:solidFill>
                  <a:srgbClr val="22423D"/>
                </a:solidFill>
                <a:latin typeface="Glacial Indifference"/>
              </a:rPr>
              <a:t>giao</a:t>
            </a:r>
            <a:r>
              <a:rPr lang="en-US" sz="2977" spc="494" dirty="0">
                <a:solidFill>
                  <a:srgbClr val="22423D"/>
                </a:solidFill>
                <a:latin typeface="Glacial Indifference"/>
              </a:rPr>
              <a:t> </a:t>
            </a:r>
            <a:r>
              <a:rPr lang="en-US" sz="2977" spc="494" dirty="0" err="1">
                <a:solidFill>
                  <a:srgbClr val="22423D"/>
                </a:solidFill>
                <a:latin typeface="Glacial Indifference"/>
              </a:rPr>
              <a:t>bào</a:t>
            </a:r>
            <a:r>
              <a:rPr lang="en-US" sz="2977" spc="494" dirty="0">
                <a:solidFill>
                  <a:srgbClr val="22423D"/>
                </a:solidFill>
                <a:latin typeface="Glacial Indifference"/>
              </a:rPr>
              <a:t> </a:t>
            </a:r>
            <a:r>
              <a:rPr lang="en-US" sz="2977" spc="494" dirty="0" err="1">
                <a:solidFill>
                  <a:srgbClr val="22423D"/>
                </a:solidFill>
                <a:latin typeface="Glacial Indifference"/>
              </a:rPr>
              <a:t>ngày</a:t>
            </a:r>
            <a:r>
              <a:rPr lang="en-US" sz="2977" spc="494" dirty="0">
                <a:solidFill>
                  <a:srgbClr val="22423D"/>
                </a:solidFill>
                <a:latin typeface="Glacial Indifference"/>
              </a:rPr>
              <a:t> 19/5 </a:t>
            </a:r>
            <a:r>
              <a:rPr lang="en-US" sz="2977" spc="494" dirty="0" err="1">
                <a:solidFill>
                  <a:srgbClr val="22423D"/>
                </a:solidFill>
                <a:latin typeface="Glacial Indifference"/>
              </a:rPr>
              <a:t>được</a:t>
            </a:r>
            <a:r>
              <a:rPr lang="en-US" sz="2977" spc="494" dirty="0">
                <a:solidFill>
                  <a:srgbClr val="22423D"/>
                </a:solidFill>
                <a:latin typeface="Glacial Indifference"/>
              </a:rPr>
              <a:t>.</a:t>
            </a:r>
          </a:p>
          <a:p>
            <a:pPr>
              <a:lnSpc>
                <a:spcPts val="3721"/>
              </a:lnSpc>
            </a:pPr>
            <a:r>
              <a:rPr lang="en-US" sz="2977" spc="494" dirty="0">
                <a:solidFill>
                  <a:srgbClr val="22423D"/>
                </a:solidFill>
                <a:latin typeface="Glacial Indifference"/>
              </a:rPr>
              <a:t> </a:t>
            </a:r>
          </a:p>
        </p:txBody>
      </p:sp>
      <p:sp>
        <p:nvSpPr>
          <p:cNvPr id="6" name="TextBox 6"/>
          <p:cNvSpPr txBox="1"/>
          <p:nvPr/>
        </p:nvSpPr>
        <p:spPr>
          <a:xfrm>
            <a:off x="1014280" y="1189782"/>
            <a:ext cx="5953538" cy="446020"/>
          </a:xfrm>
          <a:prstGeom prst="rect">
            <a:avLst/>
          </a:prstGeom>
        </p:spPr>
        <p:txBody>
          <a:bodyPr lIns="0" tIns="0" rIns="0" bIns="0" rtlCol="0" anchor="t">
            <a:spAutoFit/>
          </a:bodyPr>
          <a:lstStyle/>
          <a:p>
            <a:pPr>
              <a:lnSpc>
                <a:spcPts val="3749"/>
              </a:lnSpc>
            </a:pPr>
            <a:r>
              <a:rPr lang="en-US" sz="2999" b="1" spc="497" dirty="0">
                <a:solidFill>
                  <a:srgbClr val="22423D"/>
                </a:solidFill>
                <a:latin typeface="Times New Roman" panose="02020603050405020304" pitchFamily="18" charset="0"/>
                <a:cs typeface="Times New Roman" panose="02020603050405020304" pitchFamily="18" charset="0"/>
              </a:rPr>
              <a:t>4. SỰ CỐ DỰ ÁN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952</Words>
  <Application>Microsoft Office PowerPoint</Application>
  <PresentationFormat>Custom</PresentationFormat>
  <Paragraphs>64</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Open Sans Light</vt:lpstr>
      <vt:lpstr>Times New Roman</vt:lpstr>
      <vt:lpstr>Gill Sans MT</vt:lpstr>
      <vt:lpstr>Glacial Indifference</vt:lpstr>
      <vt:lpstr>Glacial Indifference Bold</vt:lpstr>
      <vt:lpstr>Moontime</vt:lpstr>
      <vt:lpstr>Dancing Script Bold</vt:lpstr>
      <vt:lpstr>Gadugi</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NHÓM</dc:title>
  <cp:lastModifiedBy>Nguyễn Thị Bích Hảo</cp:lastModifiedBy>
  <cp:revision>14</cp:revision>
  <dcterms:created xsi:type="dcterms:W3CDTF">2006-08-16T00:00:00Z</dcterms:created>
  <dcterms:modified xsi:type="dcterms:W3CDTF">2023-06-12T04:43:34Z</dcterms:modified>
  <dc:identifier>DAFlVB9AeJI</dc:identifier>
</cp:coreProperties>
</file>